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6" r:id="rId2"/>
    <p:sldId id="256" r:id="rId3"/>
    <p:sldId id="257" r:id="rId4"/>
    <p:sldId id="258" r:id="rId5"/>
    <p:sldId id="285" r:id="rId6"/>
    <p:sldId id="286" r:id="rId7"/>
    <p:sldId id="287" r:id="rId8"/>
    <p:sldId id="288" r:id="rId9"/>
    <p:sldId id="276" r:id="rId10"/>
    <p:sldId id="297" r:id="rId11"/>
    <p:sldId id="298" r:id="rId12"/>
    <p:sldId id="299" r:id="rId13"/>
    <p:sldId id="300" r:id="rId14"/>
    <p:sldId id="281" r:id="rId15"/>
    <p:sldId id="284" r:id="rId16"/>
    <p:sldId id="282" r:id="rId17"/>
    <p:sldId id="283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13" autoAdjust="0"/>
  </p:normalViewPr>
  <p:slideViewPr>
    <p:cSldViewPr snapToGrid="0" snapToObjects="1">
      <p:cViewPr>
        <p:scale>
          <a:sx n="108" d="100"/>
          <a:sy n="108" d="100"/>
        </p:scale>
        <p:origin x="-2328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n%20Schlenker\Desktop\Fallstudie\20%20Spielwelt\20%20Storyline\20110926%20Konjunturverlau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02249208245362"/>
          <c:y val="0.0983425913077632"/>
          <c:w val="0.637940153072564"/>
          <c:h val="0.579518310047155"/>
        </c:manualLayout>
      </c:layout>
      <c:lineChart>
        <c:grouping val="standard"/>
        <c:varyColors val="0"/>
        <c:ser>
          <c:idx val="0"/>
          <c:order val="0"/>
          <c:tx>
            <c:strRef>
              <c:f>Tabelle1!$A$5</c:f>
              <c:strCache>
                <c:ptCount val="1"/>
                <c:pt idx="0">
                  <c:v>Kriegsschiffe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Tabelle1!$B$5:$K$5</c:f>
              <c:numCache>
                <c:formatCode>General</c:formatCode>
                <c:ptCount val="10"/>
                <c:pt idx="0">
                  <c:v>60.0</c:v>
                </c:pt>
                <c:pt idx="1">
                  <c:v>66.0</c:v>
                </c:pt>
                <c:pt idx="2">
                  <c:v>72.0</c:v>
                </c:pt>
                <c:pt idx="3">
                  <c:v>66.0</c:v>
                </c:pt>
                <c:pt idx="4">
                  <c:v>78.0</c:v>
                </c:pt>
                <c:pt idx="5">
                  <c:v>78.0</c:v>
                </c:pt>
                <c:pt idx="6">
                  <c:v>84.0</c:v>
                </c:pt>
                <c:pt idx="7">
                  <c:v>84.0</c:v>
                </c:pt>
                <c:pt idx="8">
                  <c:v>96.0</c:v>
                </c:pt>
                <c:pt idx="9">
                  <c:v>90.0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Tabelle1!$A$6</c:f>
              <c:strCache>
                <c:ptCount val="1"/>
                <c:pt idx="0">
                  <c:v>Handelsschiffe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Tabelle1!$B$6:$K$6</c:f>
              <c:numCache>
                <c:formatCode>General</c:formatCode>
                <c:ptCount val="10"/>
                <c:pt idx="0">
                  <c:v>30.0</c:v>
                </c:pt>
                <c:pt idx="1">
                  <c:v>30.0</c:v>
                </c:pt>
                <c:pt idx="2">
                  <c:v>27.0</c:v>
                </c:pt>
                <c:pt idx="3">
                  <c:v>27.0</c:v>
                </c:pt>
                <c:pt idx="4">
                  <c:v>36.0</c:v>
                </c:pt>
                <c:pt idx="5">
                  <c:v>36.0</c:v>
                </c:pt>
                <c:pt idx="6">
                  <c:v>48.0</c:v>
                </c:pt>
                <c:pt idx="7">
                  <c:v>48.0</c:v>
                </c:pt>
                <c:pt idx="8">
                  <c:v>39.0</c:v>
                </c:pt>
                <c:pt idx="9">
                  <c:v>39.0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Tabelle1!$A$7</c:f>
              <c:strCache>
                <c:ptCount val="1"/>
                <c:pt idx="0">
                  <c:v>Forschungsschiffe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Tabelle1!$B$7:$K$7</c:f>
              <c:numCache>
                <c:formatCode>General</c:formatCode>
                <c:ptCount val="10"/>
                <c:pt idx="0">
                  <c:v>20.0</c:v>
                </c:pt>
                <c:pt idx="1">
                  <c:v>24.0</c:v>
                </c:pt>
                <c:pt idx="2">
                  <c:v>24.0</c:v>
                </c:pt>
                <c:pt idx="3">
                  <c:v>24.0</c:v>
                </c:pt>
                <c:pt idx="4">
                  <c:v>28.0</c:v>
                </c:pt>
                <c:pt idx="5">
                  <c:v>28.0</c:v>
                </c:pt>
                <c:pt idx="6">
                  <c:v>28.0</c:v>
                </c:pt>
                <c:pt idx="7">
                  <c:v>28.0</c:v>
                </c:pt>
                <c:pt idx="8">
                  <c:v>22.0</c:v>
                </c:pt>
                <c:pt idx="9">
                  <c:v>24.0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Tabelle1!$A$8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1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Tabelle1!$B$8:$K$8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4"/>
          <c:order val="4"/>
          <c:tx>
            <c:strRef>
              <c:f>Tabelle1!$A$9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Tabelle1!$B$9:$K$9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5"/>
          <c:order val="5"/>
          <c:tx>
            <c:strRef>
              <c:f>Tabelle1!$A$10</c:f>
              <c:strCache>
                <c:ptCount val="1"/>
                <c:pt idx="0">
                  <c:v>ohne Warp</c:v>
                </c:pt>
              </c:strCache>
            </c:strRef>
          </c:tx>
          <c:spPr>
            <a:ln>
              <a:solidFill>
                <a:schemeClr val="accent3">
                  <a:lumMod val="75000"/>
                </a:schemeClr>
              </a:solidFill>
              <a:prstDash val="dash"/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Tabelle1!$B$10:$K$10</c:f>
              <c:numCache>
                <c:formatCode>General</c:formatCode>
                <c:ptCount val="10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363816"/>
        <c:axId val="-2146030504"/>
      </c:lineChart>
      <c:catAx>
        <c:axId val="-214636381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6030504"/>
        <c:crosses val="autoZero"/>
        <c:auto val="1"/>
        <c:lblAlgn val="ctr"/>
        <c:lblOffset val="100"/>
        <c:noMultiLvlLbl val="0"/>
      </c:catAx>
      <c:valAx>
        <c:axId val="-21460305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63638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D3287-BEBD-9F49-BC56-22AD187AFEBB}" type="doc">
      <dgm:prSet loTypeId="urn:microsoft.com/office/officeart/2005/8/layout/vList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C2263D7D-121E-3943-8611-D0DD40743AA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Spielwelt</a:t>
          </a:r>
          <a:endParaRPr lang="de-DE" dirty="0">
            <a:solidFill>
              <a:srgbClr val="000000"/>
            </a:solidFill>
          </a:endParaRPr>
        </a:p>
      </dgm:t>
    </dgm:pt>
    <dgm:pt modelId="{38628E3A-163C-F543-887F-FB54F4B94C17}" type="par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765178C-A35A-1343-8BF2-12A677415C8A}" type="sib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1F09EC1-832F-184B-B1A6-A9A846893F1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Spielablauf</a:t>
          </a:r>
          <a:endParaRPr lang="de-DE" dirty="0">
            <a:solidFill>
              <a:srgbClr val="000000"/>
            </a:solidFill>
          </a:endParaRPr>
        </a:p>
      </dgm:t>
    </dgm:pt>
    <dgm:pt modelId="{CC372A09-4011-5F47-9D2D-E05FFDE3A408}" type="par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A7B9C9B-066A-4B42-8225-3906CFD2532A}" type="sib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FC032F45-C702-F44F-A5DF-1AEC8E683657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Fachkonzept</a:t>
          </a:r>
          <a:endParaRPr lang="de-DE" dirty="0">
            <a:solidFill>
              <a:srgbClr val="000000"/>
            </a:solidFill>
          </a:endParaRPr>
        </a:p>
      </dgm:t>
    </dgm:pt>
    <dgm:pt modelId="{BF19B1EF-E7DF-B444-8046-0DB109A0907B}" type="par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355181BC-A1AE-6543-8895-AE024EC2E862}" type="sib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9042CC7-5625-D94C-B0F8-E78BAC8150C4}" type="pres">
      <dgm:prSet presAssocID="{F08D3287-BEBD-9F49-BC56-22AD187AFE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DF8128B-3253-0D4C-B7EC-6BA821E94581}" type="pres">
      <dgm:prSet presAssocID="{C2263D7D-121E-3943-8611-D0DD40743AA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4AA05AA-8CFE-644B-A610-C409F3C79580}" type="pres">
      <dgm:prSet presAssocID="{C765178C-A35A-1343-8BF2-12A677415C8A}" presName="spacer" presStyleCnt="0"/>
      <dgm:spPr/>
      <dgm:t>
        <a:bodyPr/>
        <a:lstStyle/>
        <a:p>
          <a:endParaRPr lang="de-DE"/>
        </a:p>
      </dgm:t>
    </dgm:pt>
    <dgm:pt modelId="{66D20C69-28B9-4F44-BA03-A32A664F4ABF}" type="pres">
      <dgm:prSet presAssocID="{A1F09EC1-832F-184B-B1A6-A9A846893F1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38AF810-874A-DD4A-9957-8E5DA4D07EC0}" type="pres">
      <dgm:prSet presAssocID="{AA7B9C9B-066A-4B42-8225-3906CFD2532A}" presName="spacer" presStyleCnt="0"/>
      <dgm:spPr/>
      <dgm:t>
        <a:bodyPr/>
        <a:lstStyle/>
        <a:p>
          <a:endParaRPr lang="de-DE"/>
        </a:p>
      </dgm:t>
    </dgm:pt>
    <dgm:pt modelId="{500B5B37-7E8D-1645-A380-08755AE3FE7A}" type="pres">
      <dgm:prSet presAssocID="{FC032F45-C702-F44F-A5DF-1AEC8E6836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E59DFE4-B1B3-8044-85FB-51CBE4C98992}" srcId="{F08D3287-BEBD-9F49-BC56-22AD187AFEBB}" destId="{C2263D7D-121E-3943-8611-D0DD40743AA0}" srcOrd="0" destOrd="0" parTransId="{38628E3A-163C-F543-887F-FB54F4B94C17}" sibTransId="{C765178C-A35A-1343-8BF2-12A677415C8A}"/>
    <dgm:cxn modelId="{192A8806-9A74-884D-9DD0-AED11ECB64E0}" type="presOf" srcId="{FC032F45-C702-F44F-A5DF-1AEC8E683657}" destId="{500B5B37-7E8D-1645-A380-08755AE3FE7A}" srcOrd="0" destOrd="0" presId="urn:microsoft.com/office/officeart/2005/8/layout/vList2"/>
    <dgm:cxn modelId="{11755A5C-91DA-1349-9966-2ABCACDF3DF0}" srcId="{F08D3287-BEBD-9F49-BC56-22AD187AFEBB}" destId="{FC032F45-C702-F44F-A5DF-1AEC8E683657}" srcOrd="2" destOrd="0" parTransId="{BF19B1EF-E7DF-B444-8046-0DB109A0907B}" sibTransId="{355181BC-A1AE-6543-8895-AE024EC2E862}"/>
    <dgm:cxn modelId="{F70472EF-E6EF-ED46-BFF1-F834B900499E}" type="presOf" srcId="{A1F09EC1-832F-184B-B1A6-A9A846893F10}" destId="{66D20C69-28B9-4F44-BA03-A32A664F4ABF}" srcOrd="0" destOrd="0" presId="urn:microsoft.com/office/officeart/2005/8/layout/vList2"/>
    <dgm:cxn modelId="{36A592D7-D430-4C49-BC10-6926B41BD2D5}" srcId="{F08D3287-BEBD-9F49-BC56-22AD187AFEBB}" destId="{A1F09EC1-832F-184B-B1A6-A9A846893F10}" srcOrd="1" destOrd="0" parTransId="{CC372A09-4011-5F47-9D2D-E05FFDE3A408}" sibTransId="{AA7B9C9B-066A-4B42-8225-3906CFD2532A}"/>
    <dgm:cxn modelId="{79B8DE3D-7D12-C24D-BB4E-CD254E243203}" type="presOf" srcId="{F08D3287-BEBD-9F49-BC56-22AD187AFEBB}" destId="{C9042CC7-5625-D94C-B0F8-E78BAC8150C4}" srcOrd="0" destOrd="0" presId="urn:microsoft.com/office/officeart/2005/8/layout/vList2"/>
    <dgm:cxn modelId="{71452E47-9711-EE40-A9CD-7783F42D4227}" type="presOf" srcId="{C2263D7D-121E-3943-8611-D0DD40743AA0}" destId="{6DF8128B-3253-0D4C-B7EC-6BA821E94581}" srcOrd="0" destOrd="0" presId="urn:microsoft.com/office/officeart/2005/8/layout/vList2"/>
    <dgm:cxn modelId="{BEAF522A-E78C-C54F-AF6F-50696E02BB67}" type="presParOf" srcId="{C9042CC7-5625-D94C-B0F8-E78BAC8150C4}" destId="{6DF8128B-3253-0D4C-B7EC-6BA821E94581}" srcOrd="0" destOrd="0" presId="urn:microsoft.com/office/officeart/2005/8/layout/vList2"/>
    <dgm:cxn modelId="{F2927895-CA62-D542-801E-2334213ED4E0}" type="presParOf" srcId="{C9042CC7-5625-D94C-B0F8-E78BAC8150C4}" destId="{94AA05AA-8CFE-644B-A610-C409F3C79580}" srcOrd="1" destOrd="0" presId="urn:microsoft.com/office/officeart/2005/8/layout/vList2"/>
    <dgm:cxn modelId="{7545E06F-7B9F-B149-AF97-7CB2DB54ECFF}" type="presParOf" srcId="{C9042CC7-5625-D94C-B0F8-E78BAC8150C4}" destId="{66D20C69-28B9-4F44-BA03-A32A664F4ABF}" srcOrd="2" destOrd="0" presId="urn:microsoft.com/office/officeart/2005/8/layout/vList2"/>
    <dgm:cxn modelId="{B81C4CBC-9E09-154F-B5AC-0AD5756FC23B}" type="presParOf" srcId="{C9042CC7-5625-D94C-B0F8-E78BAC8150C4}" destId="{A38AF810-874A-DD4A-9957-8E5DA4D07EC0}" srcOrd="3" destOrd="0" presId="urn:microsoft.com/office/officeart/2005/8/layout/vList2"/>
    <dgm:cxn modelId="{9DF2BDBA-6419-6744-9665-9BB71C9880F4}" type="presParOf" srcId="{C9042CC7-5625-D94C-B0F8-E78BAC8150C4}" destId="{500B5B37-7E8D-1645-A380-08755AE3FE7A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5A9B3-0BF4-4E4F-9CE7-5CF62ACBF4E5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79BAF53-DF0A-4909-905E-B99464171DDE}">
      <dgm:prSet phldrT="[Text]"/>
      <dgm:spPr/>
      <dgm:t>
        <a:bodyPr/>
        <a:lstStyle/>
        <a:p>
          <a:r>
            <a:rPr lang="de-DE" b="1" dirty="0" smtClean="0">
              <a:solidFill>
                <a:schemeClr val="accent3"/>
              </a:solidFill>
            </a:rPr>
            <a:t>Raumschiffe</a:t>
          </a:r>
          <a:endParaRPr lang="de-DE" b="1" dirty="0">
            <a:solidFill>
              <a:schemeClr val="accent3"/>
            </a:solidFill>
          </a:endParaRPr>
        </a:p>
      </dgm:t>
    </dgm:pt>
    <dgm:pt modelId="{9DA08E0F-19B6-4916-B05D-CC24037BF967}" type="parTrans" cxnId="{3C1B9603-BD05-404D-83FF-B5B5D61E270C}">
      <dgm:prSet/>
      <dgm:spPr/>
      <dgm:t>
        <a:bodyPr/>
        <a:lstStyle/>
        <a:p>
          <a:endParaRPr lang="de-DE"/>
        </a:p>
      </dgm:t>
    </dgm:pt>
    <dgm:pt modelId="{F161F72C-9949-4764-9610-B707D0E494A2}" type="sibTrans" cxnId="{3C1B9603-BD05-404D-83FF-B5B5D61E270C}">
      <dgm:prSet/>
      <dgm:spPr/>
      <dgm:t>
        <a:bodyPr/>
        <a:lstStyle/>
        <a:p>
          <a:endParaRPr lang="de-DE"/>
        </a:p>
      </dgm:t>
    </dgm:pt>
    <dgm:pt modelId="{CDF9332D-4C5D-43D7-B07D-A917774389D0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dirty="0" err="1" smtClean="0"/>
            <a:t>Millenium</a:t>
          </a:r>
          <a:r>
            <a:rPr lang="de-DE" dirty="0" smtClean="0"/>
            <a:t> Falke</a:t>
          </a:r>
          <a:endParaRPr lang="de-DE" dirty="0"/>
        </a:p>
      </dgm:t>
    </dgm:pt>
    <dgm:pt modelId="{3C0B111B-39C8-4D37-A58C-9048B18316B9}" type="parTrans" cxnId="{CBFC82C7-CEB6-4F39-AE80-FE16F52C4B89}">
      <dgm:prSet/>
      <dgm:spPr/>
      <dgm:t>
        <a:bodyPr/>
        <a:lstStyle/>
        <a:p>
          <a:endParaRPr lang="de-DE"/>
        </a:p>
      </dgm:t>
    </dgm:pt>
    <dgm:pt modelId="{CD8315EE-349A-4390-8CCA-4A40AE25BCAB}" type="sibTrans" cxnId="{CBFC82C7-CEB6-4F39-AE80-FE16F52C4B89}">
      <dgm:prSet/>
      <dgm:spPr/>
      <dgm:t>
        <a:bodyPr/>
        <a:lstStyle/>
        <a:p>
          <a:endParaRPr lang="de-DE"/>
        </a:p>
      </dgm:t>
    </dgm:pt>
    <dgm:pt modelId="{2D72AF26-92E3-46DA-8BF9-63C7B73A572D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smtClean="0"/>
            <a:t>Corellian Corvette</a:t>
          </a:r>
          <a:endParaRPr lang="de-DE" dirty="0"/>
        </a:p>
      </dgm:t>
    </dgm:pt>
    <dgm:pt modelId="{63BE575C-5564-4F38-8FD3-D78171167FC5}" type="parTrans" cxnId="{4AD08E4C-A67A-4133-82DC-2006CFD94FD8}">
      <dgm:prSet/>
      <dgm:spPr/>
      <dgm:t>
        <a:bodyPr/>
        <a:lstStyle/>
        <a:p>
          <a:endParaRPr lang="de-DE"/>
        </a:p>
      </dgm:t>
    </dgm:pt>
    <dgm:pt modelId="{5F42AFC6-B7F6-437D-A6F5-C4026EAFAAAB}" type="sibTrans" cxnId="{4AD08E4C-A67A-4133-82DC-2006CFD94FD8}">
      <dgm:prSet/>
      <dgm:spPr/>
      <dgm:t>
        <a:bodyPr/>
        <a:lstStyle/>
        <a:p>
          <a:endParaRPr lang="de-DE"/>
        </a:p>
      </dgm:t>
    </dgm:pt>
    <dgm:pt modelId="{4B786275-CF06-4CCF-84B4-63A41504A67F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de-DE" dirty="0" smtClean="0"/>
            <a:t>X-Wing</a:t>
          </a:r>
          <a:endParaRPr lang="de-DE" dirty="0"/>
        </a:p>
      </dgm:t>
    </dgm:pt>
    <dgm:pt modelId="{C8C320D0-D646-4061-99F7-1EEA0D9F745E}" type="parTrans" cxnId="{F7DD35E3-8769-4682-987C-A4090B9B746B}">
      <dgm:prSet/>
      <dgm:spPr/>
      <dgm:t>
        <a:bodyPr/>
        <a:lstStyle/>
        <a:p>
          <a:endParaRPr lang="de-DE"/>
        </a:p>
      </dgm:t>
    </dgm:pt>
    <dgm:pt modelId="{829F0ACC-60FA-4BCB-AFBE-CA47E624DF77}" type="sibTrans" cxnId="{F7DD35E3-8769-4682-987C-A4090B9B746B}">
      <dgm:prSet/>
      <dgm:spPr/>
      <dgm:t>
        <a:bodyPr/>
        <a:lstStyle/>
        <a:p>
          <a:endParaRPr lang="de-DE"/>
        </a:p>
      </dgm:t>
    </dgm:pt>
    <dgm:pt modelId="{D8FEF294-2E69-428F-B35A-C20BC0CF039A}" type="pres">
      <dgm:prSet presAssocID="{1145A9B3-0BF4-4E4F-9CE7-5CF62ACBF4E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A4CCC87-F361-42A4-BC42-83D044CFC97F}" type="pres">
      <dgm:prSet presAssocID="{679BAF53-DF0A-4909-905E-B99464171DDE}" presName="root1" presStyleCnt="0"/>
      <dgm:spPr/>
    </dgm:pt>
    <dgm:pt modelId="{C75D0122-D169-4A5D-BACD-EA64BBC3CCAE}" type="pres">
      <dgm:prSet presAssocID="{679BAF53-DF0A-4909-905E-B99464171DDE}" presName="LevelOneTextNode" presStyleLbl="node0" presStyleIdx="0" presStyleCnt="1" custScaleX="119599" custLinFactNeighborX="-51970" custLinFactNeighborY="184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09C38B2-C737-4F83-B165-DF49DB651A56}" type="pres">
      <dgm:prSet presAssocID="{679BAF53-DF0A-4909-905E-B99464171DDE}" presName="level2hierChild" presStyleCnt="0"/>
      <dgm:spPr/>
    </dgm:pt>
    <dgm:pt modelId="{A8B7D96C-1BA3-4687-BBA3-DEE34480BE68}" type="pres">
      <dgm:prSet presAssocID="{C8C320D0-D646-4061-99F7-1EEA0D9F745E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76BB8620-9193-49B8-AE20-831F6998328F}" type="pres">
      <dgm:prSet presAssocID="{C8C320D0-D646-4061-99F7-1EEA0D9F745E}" presName="connTx" presStyleLbl="parChTrans1D2" presStyleIdx="0" presStyleCnt="3"/>
      <dgm:spPr/>
      <dgm:t>
        <a:bodyPr/>
        <a:lstStyle/>
        <a:p>
          <a:endParaRPr lang="de-DE"/>
        </a:p>
      </dgm:t>
    </dgm:pt>
    <dgm:pt modelId="{24BC0BF3-0E7B-4399-AAD9-0CFCA0AC1117}" type="pres">
      <dgm:prSet presAssocID="{4B786275-CF06-4CCF-84B4-63A41504A67F}" presName="root2" presStyleCnt="0"/>
      <dgm:spPr/>
    </dgm:pt>
    <dgm:pt modelId="{0E218A77-85BC-4AED-9D08-C539C0523879}" type="pres">
      <dgm:prSet presAssocID="{4B786275-CF06-4CCF-84B4-63A41504A67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35B20C2-19C3-45A8-A905-F4D53649EE4F}" type="pres">
      <dgm:prSet presAssocID="{4B786275-CF06-4CCF-84B4-63A41504A67F}" presName="level3hierChild" presStyleCnt="0"/>
      <dgm:spPr/>
    </dgm:pt>
    <dgm:pt modelId="{62E927D6-E600-4C6D-BE37-7B45124BB4ED}" type="pres">
      <dgm:prSet presAssocID="{3C0B111B-39C8-4D37-A58C-9048B18316B9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E57C4955-2536-48BA-B1FD-F94ED0D73CFC}" type="pres">
      <dgm:prSet presAssocID="{3C0B111B-39C8-4D37-A58C-9048B18316B9}" presName="connTx" presStyleLbl="parChTrans1D2" presStyleIdx="1" presStyleCnt="3"/>
      <dgm:spPr/>
      <dgm:t>
        <a:bodyPr/>
        <a:lstStyle/>
        <a:p>
          <a:endParaRPr lang="de-DE"/>
        </a:p>
      </dgm:t>
    </dgm:pt>
    <dgm:pt modelId="{F77F096D-9523-43B2-922E-D77F7C172299}" type="pres">
      <dgm:prSet presAssocID="{CDF9332D-4C5D-43D7-B07D-A917774389D0}" presName="root2" presStyleCnt="0"/>
      <dgm:spPr/>
    </dgm:pt>
    <dgm:pt modelId="{0046321B-3DBD-4C9C-BC7A-D0DCB911EF74}" type="pres">
      <dgm:prSet presAssocID="{CDF9332D-4C5D-43D7-B07D-A917774389D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1D7FFF0-D999-458D-AC75-B1BE565AA316}" type="pres">
      <dgm:prSet presAssocID="{CDF9332D-4C5D-43D7-B07D-A917774389D0}" presName="level3hierChild" presStyleCnt="0"/>
      <dgm:spPr/>
    </dgm:pt>
    <dgm:pt modelId="{713FE4F6-C40D-40C9-BF1F-5D3AFD86EE45}" type="pres">
      <dgm:prSet presAssocID="{63BE575C-5564-4F38-8FD3-D78171167FC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42789500-200B-4A9C-B281-51E287C10F8B}" type="pres">
      <dgm:prSet presAssocID="{63BE575C-5564-4F38-8FD3-D78171167FC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0D5D8526-E0D7-4314-836A-8FE79631C9B6}" type="pres">
      <dgm:prSet presAssocID="{2D72AF26-92E3-46DA-8BF9-63C7B73A572D}" presName="root2" presStyleCnt="0"/>
      <dgm:spPr/>
    </dgm:pt>
    <dgm:pt modelId="{DAF0A3FD-2E1F-4FD2-AC26-538C16B2C609}" type="pres">
      <dgm:prSet presAssocID="{2D72AF26-92E3-46DA-8BF9-63C7B73A572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23B724-81A3-4E5F-BC75-0B6D12767C26}" type="pres">
      <dgm:prSet presAssocID="{2D72AF26-92E3-46DA-8BF9-63C7B73A572D}" presName="level3hierChild" presStyleCnt="0"/>
      <dgm:spPr/>
    </dgm:pt>
  </dgm:ptLst>
  <dgm:cxnLst>
    <dgm:cxn modelId="{3C3C99CA-3504-784C-A0F7-1BEC6612DB87}" type="presOf" srcId="{3C0B111B-39C8-4D37-A58C-9048B18316B9}" destId="{E57C4955-2536-48BA-B1FD-F94ED0D73CFC}" srcOrd="1" destOrd="0" presId="urn:microsoft.com/office/officeart/2005/8/layout/hierarchy2"/>
    <dgm:cxn modelId="{B4EAA1B6-BA70-5544-AFA1-64A49147E430}" type="presOf" srcId="{CDF9332D-4C5D-43D7-B07D-A917774389D0}" destId="{0046321B-3DBD-4C9C-BC7A-D0DCB911EF74}" srcOrd="0" destOrd="0" presId="urn:microsoft.com/office/officeart/2005/8/layout/hierarchy2"/>
    <dgm:cxn modelId="{C590749E-7558-DB47-A658-F58894936541}" type="presOf" srcId="{3C0B111B-39C8-4D37-A58C-9048B18316B9}" destId="{62E927D6-E600-4C6D-BE37-7B45124BB4ED}" srcOrd="0" destOrd="0" presId="urn:microsoft.com/office/officeart/2005/8/layout/hierarchy2"/>
    <dgm:cxn modelId="{1D7A3F83-21FE-2F4C-8971-8F6D4CC2B1A8}" type="presOf" srcId="{2D72AF26-92E3-46DA-8BF9-63C7B73A572D}" destId="{DAF0A3FD-2E1F-4FD2-AC26-538C16B2C609}" srcOrd="0" destOrd="0" presId="urn:microsoft.com/office/officeart/2005/8/layout/hierarchy2"/>
    <dgm:cxn modelId="{8398449D-6666-A248-926A-105865EFCE34}" type="presOf" srcId="{1145A9B3-0BF4-4E4F-9CE7-5CF62ACBF4E5}" destId="{D8FEF294-2E69-428F-B35A-C20BC0CF039A}" srcOrd="0" destOrd="0" presId="urn:microsoft.com/office/officeart/2005/8/layout/hierarchy2"/>
    <dgm:cxn modelId="{CBFC82C7-CEB6-4F39-AE80-FE16F52C4B89}" srcId="{679BAF53-DF0A-4909-905E-B99464171DDE}" destId="{CDF9332D-4C5D-43D7-B07D-A917774389D0}" srcOrd="1" destOrd="0" parTransId="{3C0B111B-39C8-4D37-A58C-9048B18316B9}" sibTransId="{CD8315EE-349A-4390-8CCA-4A40AE25BCAB}"/>
    <dgm:cxn modelId="{6DAA57F8-C9F3-CD49-B97F-F9945F7E5F47}" type="presOf" srcId="{679BAF53-DF0A-4909-905E-B99464171DDE}" destId="{C75D0122-D169-4A5D-BACD-EA64BBC3CCAE}" srcOrd="0" destOrd="0" presId="urn:microsoft.com/office/officeart/2005/8/layout/hierarchy2"/>
    <dgm:cxn modelId="{FDD7D235-C059-504B-95F2-C60DF6BE01FF}" type="presOf" srcId="{4B786275-CF06-4CCF-84B4-63A41504A67F}" destId="{0E218A77-85BC-4AED-9D08-C539C0523879}" srcOrd="0" destOrd="0" presId="urn:microsoft.com/office/officeart/2005/8/layout/hierarchy2"/>
    <dgm:cxn modelId="{F7DD35E3-8769-4682-987C-A4090B9B746B}" srcId="{679BAF53-DF0A-4909-905E-B99464171DDE}" destId="{4B786275-CF06-4CCF-84B4-63A41504A67F}" srcOrd="0" destOrd="0" parTransId="{C8C320D0-D646-4061-99F7-1EEA0D9F745E}" sibTransId="{829F0ACC-60FA-4BCB-AFBE-CA47E624DF77}"/>
    <dgm:cxn modelId="{3C1B9603-BD05-404D-83FF-B5B5D61E270C}" srcId="{1145A9B3-0BF4-4E4F-9CE7-5CF62ACBF4E5}" destId="{679BAF53-DF0A-4909-905E-B99464171DDE}" srcOrd="0" destOrd="0" parTransId="{9DA08E0F-19B6-4916-B05D-CC24037BF967}" sibTransId="{F161F72C-9949-4764-9610-B707D0E494A2}"/>
    <dgm:cxn modelId="{9640A813-41CD-EA49-AD18-1B247FA2EFBF}" type="presOf" srcId="{63BE575C-5564-4F38-8FD3-D78171167FC5}" destId="{713FE4F6-C40D-40C9-BF1F-5D3AFD86EE45}" srcOrd="0" destOrd="0" presId="urn:microsoft.com/office/officeart/2005/8/layout/hierarchy2"/>
    <dgm:cxn modelId="{B7ACBBBE-1E94-2642-8586-004FDC45A0F1}" type="presOf" srcId="{C8C320D0-D646-4061-99F7-1EEA0D9F745E}" destId="{A8B7D96C-1BA3-4687-BBA3-DEE34480BE68}" srcOrd="0" destOrd="0" presId="urn:microsoft.com/office/officeart/2005/8/layout/hierarchy2"/>
    <dgm:cxn modelId="{4AD08E4C-A67A-4133-82DC-2006CFD94FD8}" srcId="{679BAF53-DF0A-4909-905E-B99464171DDE}" destId="{2D72AF26-92E3-46DA-8BF9-63C7B73A572D}" srcOrd="2" destOrd="0" parTransId="{63BE575C-5564-4F38-8FD3-D78171167FC5}" sibTransId="{5F42AFC6-B7F6-437D-A6F5-C4026EAFAAAB}"/>
    <dgm:cxn modelId="{B88E8E92-1206-CB46-81E5-FC1967869C24}" type="presOf" srcId="{C8C320D0-D646-4061-99F7-1EEA0D9F745E}" destId="{76BB8620-9193-49B8-AE20-831F6998328F}" srcOrd="1" destOrd="0" presId="urn:microsoft.com/office/officeart/2005/8/layout/hierarchy2"/>
    <dgm:cxn modelId="{A2E9CAFB-F0E9-2940-BE59-B4B89EB96792}" type="presOf" srcId="{63BE575C-5564-4F38-8FD3-D78171167FC5}" destId="{42789500-200B-4A9C-B281-51E287C10F8B}" srcOrd="1" destOrd="0" presId="urn:microsoft.com/office/officeart/2005/8/layout/hierarchy2"/>
    <dgm:cxn modelId="{FC2C84B9-C2D5-7D42-8927-458485A1D9DD}" type="presParOf" srcId="{D8FEF294-2E69-428F-B35A-C20BC0CF039A}" destId="{DA4CCC87-F361-42A4-BC42-83D044CFC97F}" srcOrd="0" destOrd="0" presId="urn:microsoft.com/office/officeart/2005/8/layout/hierarchy2"/>
    <dgm:cxn modelId="{2D3A58A8-4E6F-3344-A580-5ED861A1C400}" type="presParOf" srcId="{DA4CCC87-F361-42A4-BC42-83D044CFC97F}" destId="{C75D0122-D169-4A5D-BACD-EA64BBC3CCAE}" srcOrd="0" destOrd="0" presId="urn:microsoft.com/office/officeart/2005/8/layout/hierarchy2"/>
    <dgm:cxn modelId="{0EFB4965-966B-5D44-8EF0-D7DC08B2B8B8}" type="presParOf" srcId="{DA4CCC87-F361-42A4-BC42-83D044CFC97F}" destId="{F09C38B2-C737-4F83-B165-DF49DB651A56}" srcOrd="1" destOrd="0" presId="urn:microsoft.com/office/officeart/2005/8/layout/hierarchy2"/>
    <dgm:cxn modelId="{F5243087-6DE5-4D4D-B55C-0832DBD26815}" type="presParOf" srcId="{F09C38B2-C737-4F83-B165-DF49DB651A56}" destId="{A8B7D96C-1BA3-4687-BBA3-DEE34480BE68}" srcOrd="0" destOrd="0" presId="urn:microsoft.com/office/officeart/2005/8/layout/hierarchy2"/>
    <dgm:cxn modelId="{BF08FCE9-DF3E-C448-B75C-FCEBBC497C71}" type="presParOf" srcId="{A8B7D96C-1BA3-4687-BBA3-DEE34480BE68}" destId="{76BB8620-9193-49B8-AE20-831F6998328F}" srcOrd="0" destOrd="0" presId="urn:microsoft.com/office/officeart/2005/8/layout/hierarchy2"/>
    <dgm:cxn modelId="{21693BCB-2D15-EA4B-89FC-FDAEC43650FB}" type="presParOf" srcId="{F09C38B2-C737-4F83-B165-DF49DB651A56}" destId="{24BC0BF3-0E7B-4399-AAD9-0CFCA0AC1117}" srcOrd="1" destOrd="0" presId="urn:microsoft.com/office/officeart/2005/8/layout/hierarchy2"/>
    <dgm:cxn modelId="{56FDFAE3-93E2-8848-B9F0-AF7E96F168BB}" type="presParOf" srcId="{24BC0BF3-0E7B-4399-AAD9-0CFCA0AC1117}" destId="{0E218A77-85BC-4AED-9D08-C539C0523879}" srcOrd="0" destOrd="0" presId="urn:microsoft.com/office/officeart/2005/8/layout/hierarchy2"/>
    <dgm:cxn modelId="{B4B978A5-72C4-6843-A681-76E55D85CAA2}" type="presParOf" srcId="{24BC0BF3-0E7B-4399-AAD9-0CFCA0AC1117}" destId="{435B20C2-19C3-45A8-A905-F4D53649EE4F}" srcOrd="1" destOrd="0" presId="urn:microsoft.com/office/officeart/2005/8/layout/hierarchy2"/>
    <dgm:cxn modelId="{CCFDBF15-60FA-AD49-B60B-A0D39276AAB5}" type="presParOf" srcId="{F09C38B2-C737-4F83-B165-DF49DB651A56}" destId="{62E927D6-E600-4C6D-BE37-7B45124BB4ED}" srcOrd="2" destOrd="0" presId="urn:microsoft.com/office/officeart/2005/8/layout/hierarchy2"/>
    <dgm:cxn modelId="{0D4C8E99-93BD-874C-916A-648D66B021F3}" type="presParOf" srcId="{62E927D6-E600-4C6D-BE37-7B45124BB4ED}" destId="{E57C4955-2536-48BA-B1FD-F94ED0D73CFC}" srcOrd="0" destOrd="0" presId="urn:microsoft.com/office/officeart/2005/8/layout/hierarchy2"/>
    <dgm:cxn modelId="{EF763AD4-2061-1F4E-AD1F-AE16AF3CD39E}" type="presParOf" srcId="{F09C38B2-C737-4F83-B165-DF49DB651A56}" destId="{F77F096D-9523-43B2-922E-D77F7C172299}" srcOrd="3" destOrd="0" presId="urn:microsoft.com/office/officeart/2005/8/layout/hierarchy2"/>
    <dgm:cxn modelId="{D598AC96-EF98-344C-B396-3E4839C4549F}" type="presParOf" srcId="{F77F096D-9523-43B2-922E-D77F7C172299}" destId="{0046321B-3DBD-4C9C-BC7A-D0DCB911EF74}" srcOrd="0" destOrd="0" presId="urn:microsoft.com/office/officeart/2005/8/layout/hierarchy2"/>
    <dgm:cxn modelId="{3D4A6325-9776-374D-ACCA-970AD5F47278}" type="presParOf" srcId="{F77F096D-9523-43B2-922E-D77F7C172299}" destId="{C1D7FFF0-D999-458D-AC75-B1BE565AA316}" srcOrd="1" destOrd="0" presId="urn:microsoft.com/office/officeart/2005/8/layout/hierarchy2"/>
    <dgm:cxn modelId="{CE885F53-B70B-0242-86D9-6653429C3101}" type="presParOf" srcId="{F09C38B2-C737-4F83-B165-DF49DB651A56}" destId="{713FE4F6-C40D-40C9-BF1F-5D3AFD86EE45}" srcOrd="4" destOrd="0" presId="urn:microsoft.com/office/officeart/2005/8/layout/hierarchy2"/>
    <dgm:cxn modelId="{0FAD3E3A-41F2-AB4D-8651-3275364F67B2}" type="presParOf" srcId="{713FE4F6-C40D-40C9-BF1F-5D3AFD86EE45}" destId="{42789500-200B-4A9C-B281-51E287C10F8B}" srcOrd="0" destOrd="0" presId="urn:microsoft.com/office/officeart/2005/8/layout/hierarchy2"/>
    <dgm:cxn modelId="{6AC62EBD-5220-5549-A9DF-578B60163B7F}" type="presParOf" srcId="{F09C38B2-C737-4F83-B165-DF49DB651A56}" destId="{0D5D8526-E0D7-4314-836A-8FE79631C9B6}" srcOrd="5" destOrd="0" presId="urn:microsoft.com/office/officeart/2005/8/layout/hierarchy2"/>
    <dgm:cxn modelId="{7CCBC468-5DB5-0147-897F-DF1B0D53E569}" type="presParOf" srcId="{0D5D8526-E0D7-4314-836A-8FE79631C9B6}" destId="{DAF0A3FD-2E1F-4FD2-AC26-538C16B2C609}" srcOrd="0" destOrd="0" presId="urn:microsoft.com/office/officeart/2005/8/layout/hierarchy2"/>
    <dgm:cxn modelId="{816678EF-77A5-B34F-9895-227A86154201}" type="presParOf" srcId="{0D5D8526-E0D7-4314-836A-8FE79631C9B6}" destId="{DA23B724-81A3-4E5F-BC75-0B6D12767C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F1FF3B-CE5B-4614-950F-3632279DB15D}" type="doc">
      <dgm:prSet loTypeId="urn:microsoft.com/office/officeart/2005/8/layout/hProcess7#1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DE"/>
        </a:p>
      </dgm:t>
    </dgm:pt>
    <dgm:pt modelId="{0E58C154-A63F-44CA-9C20-E705692E9268}">
      <dgm:prSet phldrT="[Text]" custT="1"/>
      <dgm:spPr/>
      <dgm:t>
        <a:bodyPr/>
        <a:lstStyle/>
        <a:p>
          <a:r>
            <a:rPr lang="de-DE" sz="2000" b="1" dirty="0" smtClean="0"/>
            <a:t>Hitzeschild</a:t>
          </a:r>
          <a:endParaRPr lang="de-DE" sz="1700" b="1" dirty="0"/>
        </a:p>
      </dgm:t>
    </dgm:pt>
    <dgm:pt modelId="{2943B520-4E2B-4F25-A9BE-CA9CF1C8971E}" type="parTrans" cxnId="{B45A53DB-544E-4CF4-9581-E5658C066832}">
      <dgm:prSet/>
      <dgm:spPr/>
      <dgm:t>
        <a:bodyPr/>
        <a:lstStyle/>
        <a:p>
          <a:endParaRPr lang="de-DE"/>
        </a:p>
      </dgm:t>
    </dgm:pt>
    <dgm:pt modelId="{2F808136-F33D-42A1-868C-A0A92D9C9A27}" type="sibTrans" cxnId="{B45A53DB-544E-4CF4-9581-E5658C066832}">
      <dgm:prSet/>
      <dgm:spPr/>
      <dgm:t>
        <a:bodyPr/>
        <a:lstStyle/>
        <a:p>
          <a:endParaRPr lang="de-DE"/>
        </a:p>
      </dgm:t>
    </dgm:pt>
    <dgm:pt modelId="{2278775B-E42A-45BE-8D9D-9FA973ED94E6}">
      <dgm:prSet phldrT="[Text]" custT="1"/>
      <dgm:spPr/>
      <dgm:t>
        <a:bodyPr/>
        <a:lstStyle/>
        <a:p>
          <a:r>
            <a:rPr lang="de-DE" sz="2000" b="1" dirty="0" err="1" smtClean="0"/>
            <a:t>Rumpfbau</a:t>
          </a:r>
          <a:r>
            <a:rPr lang="de-DE" sz="2000" b="1" dirty="0" smtClean="0"/>
            <a:t>-teil</a:t>
          </a:r>
          <a:endParaRPr lang="de-DE" sz="1700" b="1" dirty="0"/>
        </a:p>
      </dgm:t>
    </dgm:pt>
    <dgm:pt modelId="{99D90BDB-8FE4-45C2-9250-3D6D1B90E29A}" type="parTrans" cxnId="{9E04F375-B6A1-44FA-8D50-1B55A632EF5E}">
      <dgm:prSet/>
      <dgm:spPr/>
      <dgm:t>
        <a:bodyPr/>
        <a:lstStyle/>
        <a:p>
          <a:endParaRPr lang="de-DE"/>
        </a:p>
      </dgm:t>
    </dgm:pt>
    <dgm:pt modelId="{FA51F08C-3C43-4B75-9CEE-BE199BE7C19A}" type="sibTrans" cxnId="{9E04F375-B6A1-44FA-8D50-1B55A632EF5E}">
      <dgm:prSet/>
      <dgm:spPr/>
      <dgm:t>
        <a:bodyPr/>
        <a:lstStyle/>
        <a:p>
          <a:endParaRPr lang="de-DE"/>
        </a:p>
      </dgm:t>
    </dgm:pt>
    <dgm:pt modelId="{51C55DE0-C959-483A-BA1C-A88A6ECD2B86}">
      <dgm:prSet phldrT="[Text]" custT="1"/>
      <dgm:spPr/>
      <dgm:t>
        <a:bodyPr/>
        <a:lstStyle/>
        <a:p>
          <a:r>
            <a:rPr lang="de-DE" sz="2000" b="1" dirty="0" smtClean="0"/>
            <a:t>Triebwerk</a:t>
          </a:r>
          <a:endParaRPr lang="de-DE" sz="1700" b="1" dirty="0"/>
        </a:p>
      </dgm:t>
    </dgm:pt>
    <dgm:pt modelId="{EF574319-42E3-4580-917E-8DCABBA48A5E}" type="parTrans" cxnId="{709924C2-8A6C-4365-960A-15A4D0437D19}">
      <dgm:prSet/>
      <dgm:spPr/>
      <dgm:t>
        <a:bodyPr/>
        <a:lstStyle/>
        <a:p>
          <a:endParaRPr lang="de-DE"/>
        </a:p>
      </dgm:t>
    </dgm:pt>
    <dgm:pt modelId="{067FE8DA-F41D-49FB-892A-F34C423E4C15}" type="sibTrans" cxnId="{709924C2-8A6C-4365-960A-15A4D0437D19}">
      <dgm:prSet/>
      <dgm:spPr/>
      <dgm:t>
        <a:bodyPr/>
        <a:lstStyle/>
        <a:p>
          <a:endParaRPr lang="de-DE"/>
        </a:p>
      </dgm:t>
    </dgm:pt>
    <dgm:pt modelId="{91991EB3-1B51-47EF-8468-67082B2187FC}">
      <dgm:prSet phldrT="[Text]"/>
      <dgm:spPr/>
      <dgm:t>
        <a:bodyPr/>
        <a:lstStyle/>
        <a:p>
          <a:endParaRPr lang="de-DE" dirty="0"/>
        </a:p>
      </dgm:t>
    </dgm:pt>
    <dgm:pt modelId="{5012CF7F-2E0B-4B4A-BAD0-F05D5A88CCC5}" type="parTrans" cxnId="{CF5CD22F-EF42-4D80-8AB9-AF40BC446815}">
      <dgm:prSet/>
      <dgm:spPr/>
      <dgm:t>
        <a:bodyPr/>
        <a:lstStyle/>
        <a:p>
          <a:endParaRPr lang="de-DE"/>
        </a:p>
      </dgm:t>
    </dgm:pt>
    <dgm:pt modelId="{CB3049F7-329D-40D4-A597-2F78015D6FFB}" type="sibTrans" cxnId="{CF5CD22F-EF42-4D80-8AB9-AF40BC446815}">
      <dgm:prSet/>
      <dgm:spPr/>
      <dgm:t>
        <a:bodyPr/>
        <a:lstStyle/>
        <a:p>
          <a:endParaRPr lang="de-DE"/>
        </a:p>
      </dgm:t>
    </dgm:pt>
    <dgm:pt modelId="{C74C4B7A-0B90-43BA-9C51-33EFC7DA8114}">
      <dgm:prSet phldrT="[Text]" custT="1"/>
      <dgm:spPr/>
      <dgm:t>
        <a:bodyPr/>
        <a:lstStyle/>
        <a:p>
          <a:r>
            <a:rPr lang="de-DE" sz="2000" b="1" dirty="0" smtClean="0"/>
            <a:t>Sonderbau-teil</a:t>
          </a:r>
          <a:endParaRPr lang="de-DE" sz="1700" b="1" dirty="0"/>
        </a:p>
      </dgm:t>
    </dgm:pt>
    <dgm:pt modelId="{6E69D5B1-31CD-42AD-8503-E80AFD98EDA8}" type="parTrans" cxnId="{E3307759-504D-4B48-966D-FDED7EA2F5B7}">
      <dgm:prSet/>
      <dgm:spPr/>
      <dgm:t>
        <a:bodyPr/>
        <a:lstStyle/>
        <a:p>
          <a:endParaRPr lang="de-DE"/>
        </a:p>
      </dgm:t>
    </dgm:pt>
    <dgm:pt modelId="{34BE70AE-11B9-40AB-A85E-D9C1C041CDC2}" type="sibTrans" cxnId="{E3307759-504D-4B48-966D-FDED7EA2F5B7}">
      <dgm:prSet/>
      <dgm:spPr/>
      <dgm:t>
        <a:bodyPr/>
        <a:lstStyle/>
        <a:p>
          <a:endParaRPr lang="de-DE"/>
        </a:p>
      </dgm:t>
    </dgm:pt>
    <dgm:pt modelId="{5FD0EDD7-8401-4A32-B212-DA25C9F93348}">
      <dgm:prSet phldrT="[Text]"/>
      <dgm:spPr/>
      <dgm:t>
        <a:bodyPr/>
        <a:lstStyle/>
        <a:p>
          <a:endParaRPr lang="de-DE" dirty="0"/>
        </a:p>
      </dgm:t>
    </dgm:pt>
    <dgm:pt modelId="{779BB5F7-5BA4-40FF-A2C8-9AA043BCF58B}" type="parTrans" cxnId="{EA31927E-4797-4C90-B5CA-C28D86C19EE3}">
      <dgm:prSet/>
      <dgm:spPr/>
      <dgm:t>
        <a:bodyPr/>
        <a:lstStyle/>
        <a:p>
          <a:endParaRPr lang="de-DE"/>
        </a:p>
      </dgm:t>
    </dgm:pt>
    <dgm:pt modelId="{50B74877-E4CF-4AB5-AC42-A6EF2727E187}" type="sibTrans" cxnId="{EA31927E-4797-4C90-B5CA-C28D86C19EE3}">
      <dgm:prSet/>
      <dgm:spPr/>
      <dgm:t>
        <a:bodyPr/>
        <a:lstStyle/>
        <a:p>
          <a:endParaRPr lang="de-DE"/>
        </a:p>
      </dgm:t>
    </dgm:pt>
    <dgm:pt modelId="{24FD4D18-7986-4364-9B8B-7E5599E4672C}">
      <dgm:prSet phldrT="[Text]"/>
      <dgm:spPr/>
      <dgm:t>
        <a:bodyPr/>
        <a:lstStyle/>
        <a:p>
          <a:endParaRPr lang="de-DE" dirty="0"/>
        </a:p>
      </dgm:t>
    </dgm:pt>
    <dgm:pt modelId="{9BE7B052-1077-4969-8712-CDBF5776E641}" type="parTrans" cxnId="{649AB2B7-52A9-47A6-9CB7-5C6527AFCFA9}">
      <dgm:prSet/>
      <dgm:spPr/>
      <dgm:t>
        <a:bodyPr/>
        <a:lstStyle/>
        <a:p>
          <a:endParaRPr lang="de-DE"/>
        </a:p>
      </dgm:t>
    </dgm:pt>
    <dgm:pt modelId="{6C18B260-6631-41BF-A9A0-2707BB7C4AD2}" type="sibTrans" cxnId="{649AB2B7-52A9-47A6-9CB7-5C6527AFCFA9}">
      <dgm:prSet/>
      <dgm:spPr/>
      <dgm:t>
        <a:bodyPr/>
        <a:lstStyle/>
        <a:p>
          <a:endParaRPr lang="de-DE"/>
        </a:p>
      </dgm:t>
    </dgm:pt>
    <dgm:pt modelId="{CEF114CA-85D2-4C1D-9BBA-7C1B921C5266}">
      <dgm:prSet phldrT="[Text]"/>
      <dgm:spPr/>
      <dgm:t>
        <a:bodyPr/>
        <a:lstStyle/>
        <a:p>
          <a:endParaRPr lang="de-DE" dirty="0"/>
        </a:p>
      </dgm:t>
    </dgm:pt>
    <dgm:pt modelId="{F4D731F3-ACA0-496B-BED2-CE91A133E396}" type="parTrans" cxnId="{7998A02B-8765-410E-A459-5B437887AC9D}">
      <dgm:prSet/>
      <dgm:spPr/>
      <dgm:t>
        <a:bodyPr/>
        <a:lstStyle/>
        <a:p>
          <a:endParaRPr lang="de-DE"/>
        </a:p>
      </dgm:t>
    </dgm:pt>
    <dgm:pt modelId="{9D0BFECA-B749-4E31-B8F7-C5DE9E295209}" type="sibTrans" cxnId="{7998A02B-8765-410E-A459-5B437887AC9D}">
      <dgm:prSet/>
      <dgm:spPr/>
      <dgm:t>
        <a:bodyPr/>
        <a:lstStyle/>
        <a:p>
          <a:endParaRPr lang="de-DE"/>
        </a:p>
      </dgm:t>
    </dgm:pt>
    <dgm:pt modelId="{3167E5B4-C7F3-4780-8B70-D9EBD09DCF75}" type="pres">
      <dgm:prSet presAssocID="{4AF1FF3B-CE5B-4614-950F-3632279DB1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66D4958-F371-4DEC-BB2D-5AD5AC63F903}" type="pres">
      <dgm:prSet presAssocID="{91991EB3-1B51-47EF-8468-67082B2187FC}" presName="compositeNode" presStyleCnt="0">
        <dgm:presLayoutVars>
          <dgm:bulletEnabled val="1"/>
        </dgm:presLayoutVars>
      </dgm:prSet>
      <dgm:spPr/>
    </dgm:pt>
    <dgm:pt modelId="{9E2BF228-4FF6-45EE-824C-11F4F0469B35}" type="pres">
      <dgm:prSet presAssocID="{91991EB3-1B51-47EF-8468-67082B2187FC}" presName="bgRect" presStyleLbl="node1" presStyleIdx="0" presStyleCnt="4"/>
      <dgm:spPr/>
      <dgm:t>
        <a:bodyPr/>
        <a:lstStyle/>
        <a:p>
          <a:endParaRPr lang="de-DE"/>
        </a:p>
      </dgm:t>
    </dgm:pt>
    <dgm:pt modelId="{BA3F6E6D-BBDB-4905-8ADB-07815939E197}" type="pres">
      <dgm:prSet presAssocID="{91991EB3-1B51-47EF-8468-67082B2187FC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B4A4449-0391-4253-8310-E002CCDFC38A}" type="pres">
      <dgm:prSet presAssocID="{91991EB3-1B51-47EF-8468-67082B2187FC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ADD0205-3D09-4EFC-9DA7-27862F74DFDD}" type="pres">
      <dgm:prSet presAssocID="{CB3049F7-329D-40D4-A597-2F78015D6FFB}" presName="hSp" presStyleCnt="0"/>
      <dgm:spPr/>
    </dgm:pt>
    <dgm:pt modelId="{48504ED5-9C7F-4844-B720-F121CEE08EE1}" type="pres">
      <dgm:prSet presAssocID="{CB3049F7-329D-40D4-A597-2F78015D6FFB}" presName="vProcSp" presStyleCnt="0"/>
      <dgm:spPr/>
    </dgm:pt>
    <dgm:pt modelId="{F28698B6-4B4F-4728-AD4C-87161AE1918E}" type="pres">
      <dgm:prSet presAssocID="{CB3049F7-329D-40D4-A597-2F78015D6FFB}" presName="vSp1" presStyleCnt="0"/>
      <dgm:spPr/>
    </dgm:pt>
    <dgm:pt modelId="{C23B7BE5-DC16-46E8-91F5-FED2944D717E}" type="pres">
      <dgm:prSet presAssocID="{CB3049F7-329D-40D4-A597-2F78015D6FFB}" presName="simulatedConn" presStyleLbl="solidFgAcc1" presStyleIdx="0" presStyleCnt="3"/>
      <dgm:spPr/>
    </dgm:pt>
    <dgm:pt modelId="{AA2FD2C9-A45E-4D0C-B1AB-45C362B8AAA6}" type="pres">
      <dgm:prSet presAssocID="{CB3049F7-329D-40D4-A597-2F78015D6FFB}" presName="vSp2" presStyleCnt="0"/>
      <dgm:spPr/>
    </dgm:pt>
    <dgm:pt modelId="{4C8090D7-4234-4F4C-B8E3-4932DC2D5A3E}" type="pres">
      <dgm:prSet presAssocID="{CB3049F7-329D-40D4-A597-2F78015D6FFB}" presName="sibTrans" presStyleCnt="0"/>
      <dgm:spPr/>
    </dgm:pt>
    <dgm:pt modelId="{B12674CD-A0F0-434C-8991-FDDE242E83D5}" type="pres">
      <dgm:prSet presAssocID="{24FD4D18-7986-4364-9B8B-7E5599E4672C}" presName="compositeNode" presStyleCnt="0">
        <dgm:presLayoutVars>
          <dgm:bulletEnabled val="1"/>
        </dgm:presLayoutVars>
      </dgm:prSet>
      <dgm:spPr/>
    </dgm:pt>
    <dgm:pt modelId="{27C4E44A-4A29-46F0-A0A8-71D6BA3C05A4}" type="pres">
      <dgm:prSet presAssocID="{24FD4D18-7986-4364-9B8B-7E5599E4672C}" presName="bgRect" presStyleLbl="node1" presStyleIdx="1" presStyleCnt="4"/>
      <dgm:spPr/>
      <dgm:t>
        <a:bodyPr/>
        <a:lstStyle/>
        <a:p>
          <a:endParaRPr lang="de-DE"/>
        </a:p>
      </dgm:t>
    </dgm:pt>
    <dgm:pt modelId="{1660E569-70DF-41C4-BD21-24D457A1EB97}" type="pres">
      <dgm:prSet presAssocID="{24FD4D18-7986-4364-9B8B-7E5599E4672C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91A322-27DB-4BFA-8F61-D07230230541}" type="pres">
      <dgm:prSet presAssocID="{24FD4D18-7986-4364-9B8B-7E5599E4672C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C25CF5-E240-4AA1-8D0F-63194491695B}" type="pres">
      <dgm:prSet presAssocID="{6C18B260-6631-41BF-A9A0-2707BB7C4AD2}" presName="hSp" presStyleCnt="0"/>
      <dgm:spPr/>
    </dgm:pt>
    <dgm:pt modelId="{9EAE1A81-C92D-40AA-9267-0164085F8A53}" type="pres">
      <dgm:prSet presAssocID="{6C18B260-6631-41BF-A9A0-2707BB7C4AD2}" presName="vProcSp" presStyleCnt="0"/>
      <dgm:spPr/>
    </dgm:pt>
    <dgm:pt modelId="{FB332608-76CE-40C2-86CE-5A92327713FA}" type="pres">
      <dgm:prSet presAssocID="{6C18B260-6631-41BF-A9A0-2707BB7C4AD2}" presName="vSp1" presStyleCnt="0"/>
      <dgm:spPr/>
    </dgm:pt>
    <dgm:pt modelId="{0A15352A-2F96-49B5-A7ED-C078D0E0F800}" type="pres">
      <dgm:prSet presAssocID="{6C18B260-6631-41BF-A9A0-2707BB7C4AD2}" presName="simulatedConn" presStyleLbl="solidFgAcc1" presStyleIdx="1" presStyleCnt="3"/>
      <dgm:spPr/>
    </dgm:pt>
    <dgm:pt modelId="{9406A3D1-9094-4C97-B384-9B29FF309513}" type="pres">
      <dgm:prSet presAssocID="{6C18B260-6631-41BF-A9A0-2707BB7C4AD2}" presName="vSp2" presStyleCnt="0"/>
      <dgm:spPr/>
    </dgm:pt>
    <dgm:pt modelId="{92EB0C1E-F51E-4D30-B235-42AC442ED314}" type="pres">
      <dgm:prSet presAssocID="{6C18B260-6631-41BF-A9A0-2707BB7C4AD2}" presName="sibTrans" presStyleCnt="0"/>
      <dgm:spPr/>
    </dgm:pt>
    <dgm:pt modelId="{DFEECBAD-11F7-45CC-B506-644BB5E092EB}" type="pres">
      <dgm:prSet presAssocID="{CEF114CA-85D2-4C1D-9BBA-7C1B921C5266}" presName="compositeNode" presStyleCnt="0">
        <dgm:presLayoutVars>
          <dgm:bulletEnabled val="1"/>
        </dgm:presLayoutVars>
      </dgm:prSet>
      <dgm:spPr/>
    </dgm:pt>
    <dgm:pt modelId="{077E1FEA-BF70-4712-8614-E1B177C25C67}" type="pres">
      <dgm:prSet presAssocID="{CEF114CA-85D2-4C1D-9BBA-7C1B921C5266}" presName="bgRect" presStyleLbl="node1" presStyleIdx="2" presStyleCnt="4"/>
      <dgm:spPr/>
      <dgm:t>
        <a:bodyPr/>
        <a:lstStyle/>
        <a:p>
          <a:endParaRPr lang="de-DE"/>
        </a:p>
      </dgm:t>
    </dgm:pt>
    <dgm:pt modelId="{66FF8856-294B-4108-9A45-2D40E5823AB8}" type="pres">
      <dgm:prSet presAssocID="{CEF114CA-85D2-4C1D-9BBA-7C1B921C5266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5DE524-AACA-46C4-9B5E-E95F09206637}" type="pres">
      <dgm:prSet presAssocID="{CEF114CA-85D2-4C1D-9BBA-7C1B921C5266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23FEBFE-992B-4818-811E-0EBBE14E8F8C}" type="pres">
      <dgm:prSet presAssocID="{9D0BFECA-B749-4E31-B8F7-C5DE9E295209}" presName="hSp" presStyleCnt="0"/>
      <dgm:spPr/>
    </dgm:pt>
    <dgm:pt modelId="{EED3CD46-ECD4-4592-B810-DA34CE046025}" type="pres">
      <dgm:prSet presAssocID="{9D0BFECA-B749-4E31-B8F7-C5DE9E295209}" presName="vProcSp" presStyleCnt="0"/>
      <dgm:spPr/>
    </dgm:pt>
    <dgm:pt modelId="{1A135FDA-72B0-4FB1-9933-3F7894096328}" type="pres">
      <dgm:prSet presAssocID="{9D0BFECA-B749-4E31-B8F7-C5DE9E295209}" presName="vSp1" presStyleCnt="0"/>
      <dgm:spPr/>
    </dgm:pt>
    <dgm:pt modelId="{40F41D45-E45D-42AF-8653-2C20403FA8D4}" type="pres">
      <dgm:prSet presAssocID="{9D0BFECA-B749-4E31-B8F7-C5DE9E295209}" presName="simulatedConn" presStyleLbl="solidFgAcc1" presStyleIdx="2" presStyleCnt="3"/>
      <dgm:spPr/>
    </dgm:pt>
    <dgm:pt modelId="{CE1E58A8-9213-4AC8-A9B3-995C4BEBC7B4}" type="pres">
      <dgm:prSet presAssocID="{9D0BFECA-B749-4E31-B8F7-C5DE9E295209}" presName="vSp2" presStyleCnt="0"/>
      <dgm:spPr/>
    </dgm:pt>
    <dgm:pt modelId="{A6578703-CCE2-41E1-8477-98975D1D5149}" type="pres">
      <dgm:prSet presAssocID="{9D0BFECA-B749-4E31-B8F7-C5DE9E295209}" presName="sibTrans" presStyleCnt="0"/>
      <dgm:spPr/>
    </dgm:pt>
    <dgm:pt modelId="{DDCD0420-27B7-4335-92B6-A7F78EF4CDBA}" type="pres">
      <dgm:prSet presAssocID="{5FD0EDD7-8401-4A32-B212-DA25C9F93348}" presName="compositeNode" presStyleCnt="0">
        <dgm:presLayoutVars>
          <dgm:bulletEnabled val="1"/>
        </dgm:presLayoutVars>
      </dgm:prSet>
      <dgm:spPr/>
    </dgm:pt>
    <dgm:pt modelId="{8A5591B4-1888-4A2F-8CFF-FF31D4148698}" type="pres">
      <dgm:prSet presAssocID="{5FD0EDD7-8401-4A32-B212-DA25C9F93348}" presName="bgRect" presStyleLbl="node1" presStyleIdx="3" presStyleCnt="4"/>
      <dgm:spPr/>
      <dgm:t>
        <a:bodyPr/>
        <a:lstStyle/>
        <a:p>
          <a:endParaRPr lang="de-DE"/>
        </a:p>
      </dgm:t>
    </dgm:pt>
    <dgm:pt modelId="{62A5E28B-6F29-4A2C-8A95-F472BCE80175}" type="pres">
      <dgm:prSet presAssocID="{5FD0EDD7-8401-4A32-B212-DA25C9F93348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53E36B8-78FB-40F3-8CC3-0DA6F1E56E82}" type="pres">
      <dgm:prSet presAssocID="{5FD0EDD7-8401-4A32-B212-DA25C9F9334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16D548F-3BF6-854B-8A5F-160DDC99CB32}" type="presOf" srcId="{0E58C154-A63F-44CA-9C20-E705692E9268}" destId="{BB4A4449-0391-4253-8310-E002CCDFC38A}" srcOrd="0" destOrd="0" presId="urn:microsoft.com/office/officeart/2005/8/layout/hProcess7#1"/>
    <dgm:cxn modelId="{9E04F375-B6A1-44FA-8D50-1B55A632EF5E}" srcId="{24FD4D18-7986-4364-9B8B-7E5599E4672C}" destId="{2278775B-E42A-45BE-8D9D-9FA973ED94E6}" srcOrd="0" destOrd="0" parTransId="{99D90BDB-8FE4-45C2-9250-3D6D1B90E29A}" sibTransId="{FA51F08C-3C43-4B75-9CEE-BE199BE7C19A}"/>
    <dgm:cxn modelId="{A6986E6A-4412-0D46-B497-E9DE92356E09}" type="presOf" srcId="{5FD0EDD7-8401-4A32-B212-DA25C9F93348}" destId="{62A5E28B-6F29-4A2C-8A95-F472BCE80175}" srcOrd="1" destOrd="0" presId="urn:microsoft.com/office/officeart/2005/8/layout/hProcess7#1"/>
    <dgm:cxn modelId="{35CC65DC-5232-984C-BFE1-9F2D41A48C61}" type="presOf" srcId="{CEF114CA-85D2-4C1D-9BBA-7C1B921C5266}" destId="{077E1FEA-BF70-4712-8614-E1B177C25C67}" srcOrd="0" destOrd="0" presId="urn:microsoft.com/office/officeart/2005/8/layout/hProcess7#1"/>
    <dgm:cxn modelId="{B45A53DB-544E-4CF4-9581-E5658C066832}" srcId="{91991EB3-1B51-47EF-8468-67082B2187FC}" destId="{0E58C154-A63F-44CA-9C20-E705692E9268}" srcOrd="0" destOrd="0" parTransId="{2943B520-4E2B-4F25-A9BE-CA9CF1C8971E}" sibTransId="{2F808136-F33D-42A1-868C-A0A92D9C9A27}"/>
    <dgm:cxn modelId="{D7ABE99F-AA57-BE4E-9BD1-7539F1172EF9}" type="presOf" srcId="{91991EB3-1B51-47EF-8468-67082B2187FC}" destId="{BA3F6E6D-BBDB-4905-8ADB-07815939E197}" srcOrd="1" destOrd="0" presId="urn:microsoft.com/office/officeart/2005/8/layout/hProcess7#1"/>
    <dgm:cxn modelId="{94210285-FB92-574F-AC03-8B2A3BDB1DC5}" type="presOf" srcId="{24FD4D18-7986-4364-9B8B-7E5599E4672C}" destId="{1660E569-70DF-41C4-BD21-24D457A1EB97}" srcOrd="1" destOrd="0" presId="urn:microsoft.com/office/officeart/2005/8/layout/hProcess7#1"/>
    <dgm:cxn modelId="{EA31927E-4797-4C90-B5CA-C28D86C19EE3}" srcId="{4AF1FF3B-CE5B-4614-950F-3632279DB15D}" destId="{5FD0EDD7-8401-4A32-B212-DA25C9F93348}" srcOrd="3" destOrd="0" parTransId="{779BB5F7-5BA4-40FF-A2C8-9AA043BCF58B}" sibTransId="{50B74877-E4CF-4AB5-AC42-A6EF2727E187}"/>
    <dgm:cxn modelId="{0C1A8C36-79FC-8243-9E2B-9EF0914D59A4}" type="presOf" srcId="{24FD4D18-7986-4364-9B8B-7E5599E4672C}" destId="{27C4E44A-4A29-46F0-A0A8-71D6BA3C05A4}" srcOrd="0" destOrd="0" presId="urn:microsoft.com/office/officeart/2005/8/layout/hProcess7#1"/>
    <dgm:cxn modelId="{E8F541E5-EC09-4C48-9037-8EBC4717C4D9}" type="presOf" srcId="{51C55DE0-C959-483A-BA1C-A88A6ECD2B86}" destId="{375DE524-AACA-46C4-9B5E-E95F09206637}" srcOrd="0" destOrd="0" presId="urn:microsoft.com/office/officeart/2005/8/layout/hProcess7#1"/>
    <dgm:cxn modelId="{709924C2-8A6C-4365-960A-15A4D0437D19}" srcId="{CEF114CA-85D2-4C1D-9BBA-7C1B921C5266}" destId="{51C55DE0-C959-483A-BA1C-A88A6ECD2B86}" srcOrd="0" destOrd="0" parTransId="{EF574319-42E3-4580-917E-8DCABBA48A5E}" sibTransId="{067FE8DA-F41D-49FB-892A-F34C423E4C15}"/>
    <dgm:cxn modelId="{649AB2B7-52A9-47A6-9CB7-5C6527AFCFA9}" srcId="{4AF1FF3B-CE5B-4614-950F-3632279DB15D}" destId="{24FD4D18-7986-4364-9B8B-7E5599E4672C}" srcOrd="1" destOrd="0" parTransId="{9BE7B052-1077-4969-8712-CDBF5776E641}" sibTransId="{6C18B260-6631-41BF-A9A0-2707BB7C4AD2}"/>
    <dgm:cxn modelId="{16B865C2-7A70-F546-BBAC-F5269983C764}" type="presOf" srcId="{91991EB3-1B51-47EF-8468-67082B2187FC}" destId="{9E2BF228-4FF6-45EE-824C-11F4F0469B35}" srcOrd="0" destOrd="0" presId="urn:microsoft.com/office/officeart/2005/8/layout/hProcess7#1"/>
    <dgm:cxn modelId="{0DB53CDC-E13A-F642-AEC0-7EAD5458A7F4}" type="presOf" srcId="{CEF114CA-85D2-4C1D-9BBA-7C1B921C5266}" destId="{66FF8856-294B-4108-9A45-2D40E5823AB8}" srcOrd="1" destOrd="0" presId="urn:microsoft.com/office/officeart/2005/8/layout/hProcess7#1"/>
    <dgm:cxn modelId="{F7572B9E-3A7F-8149-B71A-A6D63A894DE6}" type="presOf" srcId="{4AF1FF3B-CE5B-4614-950F-3632279DB15D}" destId="{3167E5B4-C7F3-4780-8B70-D9EBD09DCF75}" srcOrd="0" destOrd="0" presId="urn:microsoft.com/office/officeart/2005/8/layout/hProcess7#1"/>
    <dgm:cxn modelId="{7998A02B-8765-410E-A459-5B437887AC9D}" srcId="{4AF1FF3B-CE5B-4614-950F-3632279DB15D}" destId="{CEF114CA-85D2-4C1D-9BBA-7C1B921C5266}" srcOrd="2" destOrd="0" parTransId="{F4D731F3-ACA0-496B-BED2-CE91A133E396}" sibTransId="{9D0BFECA-B749-4E31-B8F7-C5DE9E295209}"/>
    <dgm:cxn modelId="{E3307759-504D-4B48-966D-FDED7EA2F5B7}" srcId="{5FD0EDD7-8401-4A32-B212-DA25C9F93348}" destId="{C74C4B7A-0B90-43BA-9C51-33EFC7DA8114}" srcOrd="0" destOrd="0" parTransId="{6E69D5B1-31CD-42AD-8503-E80AFD98EDA8}" sibTransId="{34BE70AE-11B9-40AB-A85E-D9C1C041CDC2}"/>
    <dgm:cxn modelId="{CFBD81B9-1679-2742-92FE-6307346A395C}" type="presOf" srcId="{2278775B-E42A-45BE-8D9D-9FA973ED94E6}" destId="{8591A322-27DB-4BFA-8F61-D07230230541}" srcOrd="0" destOrd="0" presId="urn:microsoft.com/office/officeart/2005/8/layout/hProcess7#1"/>
    <dgm:cxn modelId="{CF5CD22F-EF42-4D80-8AB9-AF40BC446815}" srcId="{4AF1FF3B-CE5B-4614-950F-3632279DB15D}" destId="{91991EB3-1B51-47EF-8468-67082B2187FC}" srcOrd="0" destOrd="0" parTransId="{5012CF7F-2E0B-4B4A-BAD0-F05D5A88CCC5}" sibTransId="{CB3049F7-329D-40D4-A597-2F78015D6FFB}"/>
    <dgm:cxn modelId="{B3862223-4E95-F04C-8E5C-22A2E1DC7D7A}" type="presOf" srcId="{5FD0EDD7-8401-4A32-B212-DA25C9F93348}" destId="{8A5591B4-1888-4A2F-8CFF-FF31D4148698}" srcOrd="0" destOrd="0" presId="urn:microsoft.com/office/officeart/2005/8/layout/hProcess7#1"/>
    <dgm:cxn modelId="{24D9E10A-9370-1D4C-B38B-457362FB85F8}" type="presOf" srcId="{C74C4B7A-0B90-43BA-9C51-33EFC7DA8114}" destId="{953E36B8-78FB-40F3-8CC3-0DA6F1E56E82}" srcOrd="0" destOrd="0" presId="urn:microsoft.com/office/officeart/2005/8/layout/hProcess7#1"/>
    <dgm:cxn modelId="{198B1ED6-1027-F440-A0B1-1806283513BE}" type="presParOf" srcId="{3167E5B4-C7F3-4780-8B70-D9EBD09DCF75}" destId="{466D4958-F371-4DEC-BB2D-5AD5AC63F903}" srcOrd="0" destOrd="0" presId="urn:microsoft.com/office/officeart/2005/8/layout/hProcess7#1"/>
    <dgm:cxn modelId="{4A6A17B9-8F4E-1044-AA91-CD4DB7C1199C}" type="presParOf" srcId="{466D4958-F371-4DEC-BB2D-5AD5AC63F903}" destId="{9E2BF228-4FF6-45EE-824C-11F4F0469B35}" srcOrd="0" destOrd="0" presId="urn:microsoft.com/office/officeart/2005/8/layout/hProcess7#1"/>
    <dgm:cxn modelId="{F2AB1D05-13DC-5544-B8FB-EC2C522E9F17}" type="presParOf" srcId="{466D4958-F371-4DEC-BB2D-5AD5AC63F903}" destId="{BA3F6E6D-BBDB-4905-8ADB-07815939E197}" srcOrd="1" destOrd="0" presId="urn:microsoft.com/office/officeart/2005/8/layout/hProcess7#1"/>
    <dgm:cxn modelId="{E15B8B11-DD4B-FD45-BB74-637C9F426D79}" type="presParOf" srcId="{466D4958-F371-4DEC-BB2D-5AD5AC63F903}" destId="{BB4A4449-0391-4253-8310-E002CCDFC38A}" srcOrd="2" destOrd="0" presId="urn:microsoft.com/office/officeart/2005/8/layout/hProcess7#1"/>
    <dgm:cxn modelId="{45D2D797-E4C6-B94E-97CF-2805CD971475}" type="presParOf" srcId="{3167E5B4-C7F3-4780-8B70-D9EBD09DCF75}" destId="{AADD0205-3D09-4EFC-9DA7-27862F74DFDD}" srcOrd="1" destOrd="0" presId="urn:microsoft.com/office/officeart/2005/8/layout/hProcess7#1"/>
    <dgm:cxn modelId="{C0F99DAD-69EF-D942-9707-465B7C9C2CF8}" type="presParOf" srcId="{3167E5B4-C7F3-4780-8B70-D9EBD09DCF75}" destId="{48504ED5-9C7F-4844-B720-F121CEE08EE1}" srcOrd="2" destOrd="0" presId="urn:microsoft.com/office/officeart/2005/8/layout/hProcess7#1"/>
    <dgm:cxn modelId="{4F0AB0EA-4A51-6E41-BE1E-81722DB75548}" type="presParOf" srcId="{48504ED5-9C7F-4844-B720-F121CEE08EE1}" destId="{F28698B6-4B4F-4728-AD4C-87161AE1918E}" srcOrd="0" destOrd="0" presId="urn:microsoft.com/office/officeart/2005/8/layout/hProcess7#1"/>
    <dgm:cxn modelId="{E3DF4EAE-F92A-7741-B1DD-8E37D6860684}" type="presParOf" srcId="{48504ED5-9C7F-4844-B720-F121CEE08EE1}" destId="{C23B7BE5-DC16-46E8-91F5-FED2944D717E}" srcOrd="1" destOrd="0" presId="urn:microsoft.com/office/officeart/2005/8/layout/hProcess7#1"/>
    <dgm:cxn modelId="{0622C484-564A-564F-BEC5-90CA50FC9495}" type="presParOf" srcId="{48504ED5-9C7F-4844-B720-F121CEE08EE1}" destId="{AA2FD2C9-A45E-4D0C-B1AB-45C362B8AAA6}" srcOrd="2" destOrd="0" presId="urn:microsoft.com/office/officeart/2005/8/layout/hProcess7#1"/>
    <dgm:cxn modelId="{89F35BF2-3E97-7F45-976D-693861650291}" type="presParOf" srcId="{3167E5B4-C7F3-4780-8B70-D9EBD09DCF75}" destId="{4C8090D7-4234-4F4C-B8E3-4932DC2D5A3E}" srcOrd="3" destOrd="0" presId="urn:microsoft.com/office/officeart/2005/8/layout/hProcess7#1"/>
    <dgm:cxn modelId="{29E63995-F5AD-7746-A1D8-D05D1764C673}" type="presParOf" srcId="{3167E5B4-C7F3-4780-8B70-D9EBD09DCF75}" destId="{B12674CD-A0F0-434C-8991-FDDE242E83D5}" srcOrd="4" destOrd="0" presId="urn:microsoft.com/office/officeart/2005/8/layout/hProcess7#1"/>
    <dgm:cxn modelId="{62A11FDE-48C6-3441-B221-4D9C9F2A9D8E}" type="presParOf" srcId="{B12674CD-A0F0-434C-8991-FDDE242E83D5}" destId="{27C4E44A-4A29-46F0-A0A8-71D6BA3C05A4}" srcOrd="0" destOrd="0" presId="urn:microsoft.com/office/officeart/2005/8/layout/hProcess7#1"/>
    <dgm:cxn modelId="{D3330C9E-668A-2241-89A1-D2BD28715436}" type="presParOf" srcId="{B12674CD-A0F0-434C-8991-FDDE242E83D5}" destId="{1660E569-70DF-41C4-BD21-24D457A1EB97}" srcOrd="1" destOrd="0" presId="urn:microsoft.com/office/officeart/2005/8/layout/hProcess7#1"/>
    <dgm:cxn modelId="{D27C4892-9C16-9548-97AE-C5BE6D9D179C}" type="presParOf" srcId="{B12674CD-A0F0-434C-8991-FDDE242E83D5}" destId="{8591A322-27DB-4BFA-8F61-D07230230541}" srcOrd="2" destOrd="0" presId="urn:microsoft.com/office/officeart/2005/8/layout/hProcess7#1"/>
    <dgm:cxn modelId="{10AC7881-AF4A-234A-9738-6592E5EC0BE0}" type="presParOf" srcId="{3167E5B4-C7F3-4780-8B70-D9EBD09DCF75}" destId="{4FC25CF5-E240-4AA1-8D0F-63194491695B}" srcOrd="5" destOrd="0" presId="urn:microsoft.com/office/officeart/2005/8/layout/hProcess7#1"/>
    <dgm:cxn modelId="{E18148F0-22D7-DD4C-B8CF-8B7CD462286B}" type="presParOf" srcId="{3167E5B4-C7F3-4780-8B70-D9EBD09DCF75}" destId="{9EAE1A81-C92D-40AA-9267-0164085F8A53}" srcOrd="6" destOrd="0" presId="urn:microsoft.com/office/officeart/2005/8/layout/hProcess7#1"/>
    <dgm:cxn modelId="{4EB3C55B-9A86-8945-8B6C-83E01C8A8F20}" type="presParOf" srcId="{9EAE1A81-C92D-40AA-9267-0164085F8A53}" destId="{FB332608-76CE-40C2-86CE-5A92327713FA}" srcOrd="0" destOrd="0" presId="urn:microsoft.com/office/officeart/2005/8/layout/hProcess7#1"/>
    <dgm:cxn modelId="{8D907185-F37A-3B47-BBE7-32CF34520469}" type="presParOf" srcId="{9EAE1A81-C92D-40AA-9267-0164085F8A53}" destId="{0A15352A-2F96-49B5-A7ED-C078D0E0F800}" srcOrd="1" destOrd="0" presId="urn:microsoft.com/office/officeart/2005/8/layout/hProcess7#1"/>
    <dgm:cxn modelId="{5D887827-3E2D-0147-84B8-705F3EF7B646}" type="presParOf" srcId="{9EAE1A81-C92D-40AA-9267-0164085F8A53}" destId="{9406A3D1-9094-4C97-B384-9B29FF309513}" srcOrd="2" destOrd="0" presId="urn:microsoft.com/office/officeart/2005/8/layout/hProcess7#1"/>
    <dgm:cxn modelId="{BA56E8B5-DEAA-DF4B-9B3B-BF68004AE582}" type="presParOf" srcId="{3167E5B4-C7F3-4780-8B70-D9EBD09DCF75}" destId="{92EB0C1E-F51E-4D30-B235-42AC442ED314}" srcOrd="7" destOrd="0" presId="urn:microsoft.com/office/officeart/2005/8/layout/hProcess7#1"/>
    <dgm:cxn modelId="{A3E08A86-C089-0E4F-B515-EE5DC791496B}" type="presParOf" srcId="{3167E5B4-C7F3-4780-8B70-D9EBD09DCF75}" destId="{DFEECBAD-11F7-45CC-B506-644BB5E092EB}" srcOrd="8" destOrd="0" presId="urn:microsoft.com/office/officeart/2005/8/layout/hProcess7#1"/>
    <dgm:cxn modelId="{7EE2A253-4192-7F41-89F9-CE91C701B23D}" type="presParOf" srcId="{DFEECBAD-11F7-45CC-B506-644BB5E092EB}" destId="{077E1FEA-BF70-4712-8614-E1B177C25C67}" srcOrd="0" destOrd="0" presId="urn:microsoft.com/office/officeart/2005/8/layout/hProcess7#1"/>
    <dgm:cxn modelId="{D76D2849-A320-7643-A7DF-3F1502FF9481}" type="presParOf" srcId="{DFEECBAD-11F7-45CC-B506-644BB5E092EB}" destId="{66FF8856-294B-4108-9A45-2D40E5823AB8}" srcOrd="1" destOrd="0" presId="urn:microsoft.com/office/officeart/2005/8/layout/hProcess7#1"/>
    <dgm:cxn modelId="{2595F362-69A2-624B-9690-912F43E72FD8}" type="presParOf" srcId="{DFEECBAD-11F7-45CC-B506-644BB5E092EB}" destId="{375DE524-AACA-46C4-9B5E-E95F09206637}" srcOrd="2" destOrd="0" presId="urn:microsoft.com/office/officeart/2005/8/layout/hProcess7#1"/>
    <dgm:cxn modelId="{4FE81758-9A67-C145-8953-AF3C35DE35F6}" type="presParOf" srcId="{3167E5B4-C7F3-4780-8B70-D9EBD09DCF75}" destId="{023FEBFE-992B-4818-811E-0EBBE14E8F8C}" srcOrd="9" destOrd="0" presId="urn:microsoft.com/office/officeart/2005/8/layout/hProcess7#1"/>
    <dgm:cxn modelId="{AC27E9B7-4B45-514F-A84B-BE2CCD467E70}" type="presParOf" srcId="{3167E5B4-C7F3-4780-8B70-D9EBD09DCF75}" destId="{EED3CD46-ECD4-4592-B810-DA34CE046025}" srcOrd="10" destOrd="0" presId="urn:microsoft.com/office/officeart/2005/8/layout/hProcess7#1"/>
    <dgm:cxn modelId="{82EF1030-3EF7-914B-A8D8-EF06D746A66D}" type="presParOf" srcId="{EED3CD46-ECD4-4592-B810-DA34CE046025}" destId="{1A135FDA-72B0-4FB1-9933-3F7894096328}" srcOrd="0" destOrd="0" presId="urn:microsoft.com/office/officeart/2005/8/layout/hProcess7#1"/>
    <dgm:cxn modelId="{7F45F0E7-166C-684E-ACB9-3F600B7748AC}" type="presParOf" srcId="{EED3CD46-ECD4-4592-B810-DA34CE046025}" destId="{40F41D45-E45D-42AF-8653-2C20403FA8D4}" srcOrd="1" destOrd="0" presId="urn:microsoft.com/office/officeart/2005/8/layout/hProcess7#1"/>
    <dgm:cxn modelId="{ADD54D75-B42E-554F-AFF2-E2D44F559986}" type="presParOf" srcId="{EED3CD46-ECD4-4592-B810-DA34CE046025}" destId="{CE1E58A8-9213-4AC8-A9B3-995C4BEBC7B4}" srcOrd="2" destOrd="0" presId="urn:microsoft.com/office/officeart/2005/8/layout/hProcess7#1"/>
    <dgm:cxn modelId="{891C6FEB-C703-E548-990A-A0660B9171FC}" type="presParOf" srcId="{3167E5B4-C7F3-4780-8B70-D9EBD09DCF75}" destId="{A6578703-CCE2-41E1-8477-98975D1D5149}" srcOrd="11" destOrd="0" presId="urn:microsoft.com/office/officeart/2005/8/layout/hProcess7#1"/>
    <dgm:cxn modelId="{EA8303FD-341B-BD4B-8264-5D0F9D2DD800}" type="presParOf" srcId="{3167E5B4-C7F3-4780-8B70-D9EBD09DCF75}" destId="{DDCD0420-27B7-4335-92B6-A7F78EF4CDBA}" srcOrd="12" destOrd="0" presId="urn:microsoft.com/office/officeart/2005/8/layout/hProcess7#1"/>
    <dgm:cxn modelId="{6821EEFB-7A9D-9F47-88A4-E1CE075A0AA2}" type="presParOf" srcId="{DDCD0420-27B7-4335-92B6-A7F78EF4CDBA}" destId="{8A5591B4-1888-4A2F-8CFF-FF31D4148698}" srcOrd="0" destOrd="0" presId="urn:microsoft.com/office/officeart/2005/8/layout/hProcess7#1"/>
    <dgm:cxn modelId="{8DAC8AA9-797D-E34B-BC6F-7E0FCF55C60D}" type="presParOf" srcId="{DDCD0420-27B7-4335-92B6-A7F78EF4CDBA}" destId="{62A5E28B-6F29-4A2C-8A95-F472BCE80175}" srcOrd="1" destOrd="0" presId="urn:microsoft.com/office/officeart/2005/8/layout/hProcess7#1"/>
    <dgm:cxn modelId="{458099F5-24ED-C349-A7AD-730A3E2FB773}" type="presParOf" srcId="{DDCD0420-27B7-4335-92B6-A7F78EF4CDBA}" destId="{953E36B8-78FB-40F3-8CC3-0DA6F1E56E82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37C96-73CE-9049-8693-6C70329C166A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34D5D93B-D935-2244-A2EB-C171CE4E98F7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Unternehmen einrichten</a:t>
          </a:r>
          <a:endParaRPr lang="de-DE" sz="1600" b="0" dirty="0">
            <a:solidFill>
              <a:srgbClr val="000000"/>
            </a:solidFill>
          </a:endParaRPr>
        </a:p>
      </dgm:t>
    </dgm:pt>
    <dgm:pt modelId="{50D0A18A-603A-1C47-947B-68A6DB532133}" type="parTrans" cxnId="{FD47E8C0-E36D-3C46-A3E8-99909C48B39C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F207E7EC-AED7-4845-8367-AA4026D6930F}" type="sibTrans" cxnId="{FD47E8C0-E36D-3C46-A3E8-99909C48B39C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33AEC942-7FD8-3743-93A2-A411A439D0A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Bauteile einkaufen</a:t>
          </a:r>
          <a:endParaRPr lang="de-DE" sz="1600" b="0" dirty="0">
            <a:solidFill>
              <a:srgbClr val="000000"/>
            </a:solidFill>
          </a:endParaRPr>
        </a:p>
      </dgm:t>
    </dgm:pt>
    <dgm:pt modelId="{E40A04E6-72B2-784A-B871-CAB34F534692}" type="parTrans" cxnId="{5B2C91CC-9514-F444-8C5D-48B8FE2C1ED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A187CACE-1A9F-4445-85C6-E7A2673F2871}" type="sibTrans" cxnId="{5B2C91CC-9514-F444-8C5D-48B8FE2C1ED7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FFC97CC-192F-BB43-96CE-789A2BABF600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Finanzen einsehen</a:t>
          </a:r>
          <a:endParaRPr lang="de-DE" sz="1600" b="0" dirty="0">
            <a:solidFill>
              <a:srgbClr val="000000"/>
            </a:solidFill>
          </a:endParaRPr>
        </a:p>
      </dgm:t>
    </dgm:pt>
    <dgm:pt modelId="{EC56717B-4D58-6143-A3FC-DBA3806110F1}" type="parTrans" cxnId="{C2249D80-25C6-0D42-A4D2-AB5E5C70B204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25684C6-AC6A-4E4A-93DD-98CCCDA3C39D}" type="sibTrans" cxnId="{C2249D80-25C6-0D42-A4D2-AB5E5C70B204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B2625FE4-41E1-8B4F-A4C3-E1AB54273876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Personal verwalten</a:t>
          </a:r>
          <a:endParaRPr lang="de-DE" sz="1600" b="0" dirty="0">
            <a:solidFill>
              <a:srgbClr val="000000"/>
            </a:solidFill>
          </a:endParaRPr>
        </a:p>
      </dgm:t>
    </dgm:pt>
    <dgm:pt modelId="{DFABC3A3-7482-C546-B8EA-C4895952A32F}" type="parTrans" cxnId="{F10D8C78-1F14-A14A-A8B8-A69D2FFD6809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516C1B19-F191-134C-B5BA-6B1EA19CF487}" type="sibTrans" cxnId="{F10D8C78-1F14-A14A-A8B8-A69D2FFD6809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9C1C64A5-7F20-2445-A484-F09327961FC7}" type="pres">
      <dgm:prSet presAssocID="{09437C96-73CE-9049-8693-6C70329C166A}" presName="Name0" presStyleCnt="0">
        <dgm:presLayoutVars>
          <dgm:dir/>
          <dgm:resizeHandles val="exact"/>
        </dgm:presLayoutVars>
      </dgm:prSet>
      <dgm:spPr/>
    </dgm:pt>
    <dgm:pt modelId="{AE55DD43-9428-7F41-B73D-EC2DB59DD4BA}" type="pres">
      <dgm:prSet presAssocID="{34D5D93B-D935-2244-A2EB-C171CE4E98F7}" presName="node" presStyleLbl="node1" presStyleIdx="0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0C3CCD-92B0-7F46-99CB-E288AF3BB621}" type="pres">
      <dgm:prSet presAssocID="{F207E7EC-AED7-4845-8367-AA4026D6930F}" presName="sibTrans" presStyleLbl="sibTrans2D1" presStyleIdx="0" presStyleCnt="3" custScaleX="156988" custScaleY="113282"/>
      <dgm:spPr/>
      <dgm:t>
        <a:bodyPr/>
        <a:lstStyle/>
        <a:p>
          <a:endParaRPr lang="de-DE"/>
        </a:p>
      </dgm:t>
    </dgm:pt>
    <dgm:pt modelId="{8B5DC07A-9F34-B743-9FDF-DCB01A24E059}" type="pres">
      <dgm:prSet presAssocID="{F207E7EC-AED7-4845-8367-AA4026D6930F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6B4FAB92-B09E-D84C-8D61-5D5788845DDE}" type="pres">
      <dgm:prSet presAssocID="{1FFC97CC-192F-BB43-96CE-789A2BABF600}" presName="node" presStyleLbl="node1" presStyleIdx="1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5F9421-7680-D644-9D45-AF8251FC1D83}" type="pres">
      <dgm:prSet presAssocID="{125684C6-AC6A-4E4A-93DD-98CCCDA3C39D}" presName="sibTrans" presStyleLbl="sibTrans2D1" presStyleIdx="1" presStyleCnt="3" custScaleX="156988" custScaleY="113282"/>
      <dgm:spPr/>
      <dgm:t>
        <a:bodyPr/>
        <a:lstStyle/>
        <a:p>
          <a:endParaRPr lang="de-DE"/>
        </a:p>
      </dgm:t>
    </dgm:pt>
    <dgm:pt modelId="{FE2EF869-92CD-0841-90F9-F7C63F139F03}" type="pres">
      <dgm:prSet presAssocID="{125684C6-AC6A-4E4A-93DD-98CCCDA3C39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6D5F24C4-C754-0346-9A17-9000437579E8}" type="pres">
      <dgm:prSet presAssocID="{33AEC942-7FD8-3743-93A2-A411A439D0A3}" presName="node" presStyleLbl="node1" presStyleIdx="2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DEA237-215F-6048-A36D-CA48F653B9F0}" type="pres">
      <dgm:prSet presAssocID="{A187CACE-1A9F-4445-85C6-E7A2673F2871}" presName="sibTrans" presStyleLbl="sibTrans2D1" presStyleIdx="2" presStyleCnt="3" custScaleX="156988" custScaleY="113282"/>
      <dgm:spPr/>
      <dgm:t>
        <a:bodyPr/>
        <a:lstStyle/>
        <a:p>
          <a:endParaRPr lang="de-DE"/>
        </a:p>
      </dgm:t>
    </dgm:pt>
    <dgm:pt modelId="{C0241DD2-0583-A94C-AF6E-BB7D822F6684}" type="pres">
      <dgm:prSet presAssocID="{A187CACE-1A9F-4445-85C6-E7A2673F2871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EF9A7DCF-E5B0-2C49-805A-AC2B4B728B76}" type="pres">
      <dgm:prSet presAssocID="{B2625FE4-41E1-8B4F-A4C3-E1AB54273876}" presName="node" presStyleLbl="node1" presStyleIdx="3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B2C91CC-9514-F444-8C5D-48B8FE2C1ED7}" srcId="{09437C96-73CE-9049-8693-6C70329C166A}" destId="{33AEC942-7FD8-3743-93A2-A411A439D0A3}" srcOrd="2" destOrd="0" parTransId="{E40A04E6-72B2-784A-B871-CAB34F534692}" sibTransId="{A187CACE-1A9F-4445-85C6-E7A2673F2871}"/>
    <dgm:cxn modelId="{59FA35D5-6459-544C-A8F7-43B9CCE3E694}" type="presOf" srcId="{125684C6-AC6A-4E4A-93DD-98CCCDA3C39D}" destId="{FE2EF869-92CD-0841-90F9-F7C63F139F03}" srcOrd="1" destOrd="0" presId="urn:microsoft.com/office/officeart/2005/8/layout/process1"/>
    <dgm:cxn modelId="{FD47E8C0-E36D-3C46-A3E8-99909C48B39C}" srcId="{09437C96-73CE-9049-8693-6C70329C166A}" destId="{34D5D93B-D935-2244-A2EB-C171CE4E98F7}" srcOrd="0" destOrd="0" parTransId="{50D0A18A-603A-1C47-947B-68A6DB532133}" sibTransId="{F207E7EC-AED7-4845-8367-AA4026D6930F}"/>
    <dgm:cxn modelId="{DDB7F1ED-3467-B04D-8865-3E02037BDC24}" type="presOf" srcId="{F207E7EC-AED7-4845-8367-AA4026D6930F}" destId="{8B5DC07A-9F34-B743-9FDF-DCB01A24E059}" srcOrd="1" destOrd="0" presId="urn:microsoft.com/office/officeart/2005/8/layout/process1"/>
    <dgm:cxn modelId="{461E2029-BA58-414C-8678-8F0CBB0A6C61}" type="presOf" srcId="{1FFC97CC-192F-BB43-96CE-789A2BABF600}" destId="{6B4FAB92-B09E-D84C-8D61-5D5788845DDE}" srcOrd="0" destOrd="0" presId="urn:microsoft.com/office/officeart/2005/8/layout/process1"/>
    <dgm:cxn modelId="{6F0C21B9-FDAB-2F40-BCB5-F3D7623DDBED}" type="presOf" srcId="{34D5D93B-D935-2244-A2EB-C171CE4E98F7}" destId="{AE55DD43-9428-7F41-B73D-EC2DB59DD4BA}" srcOrd="0" destOrd="0" presId="urn:microsoft.com/office/officeart/2005/8/layout/process1"/>
    <dgm:cxn modelId="{C088A72E-F958-1842-BB57-75A7FC4D7ABB}" type="presOf" srcId="{F207E7EC-AED7-4845-8367-AA4026D6930F}" destId="{7A0C3CCD-92B0-7F46-99CB-E288AF3BB621}" srcOrd="0" destOrd="0" presId="urn:microsoft.com/office/officeart/2005/8/layout/process1"/>
    <dgm:cxn modelId="{1758F92C-50CC-4E40-9F47-000F154BFB97}" type="presOf" srcId="{125684C6-AC6A-4E4A-93DD-98CCCDA3C39D}" destId="{9D5F9421-7680-D644-9D45-AF8251FC1D83}" srcOrd="0" destOrd="0" presId="urn:microsoft.com/office/officeart/2005/8/layout/process1"/>
    <dgm:cxn modelId="{71BDF20B-0AC3-114B-AA54-C137508EF0E4}" type="presOf" srcId="{B2625FE4-41E1-8B4F-A4C3-E1AB54273876}" destId="{EF9A7DCF-E5B0-2C49-805A-AC2B4B728B76}" srcOrd="0" destOrd="0" presId="urn:microsoft.com/office/officeart/2005/8/layout/process1"/>
    <dgm:cxn modelId="{81FA8265-5482-9F4A-BFCC-0F3B9D45F9CC}" type="presOf" srcId="{33AEC942-7FD8-3743-93A2-A411A439D0A3}" destId="{6D5F24C4-C754-0346-9A17-9000437579E8}" srcOrd="0" destOrd="0" presId="urn:microsoft.com/office/officeart/2005/8/layout/process1"/>
    <dgm:cxn modelId="{F10D8C78-1F14-A14A-A8B8-A69D2FFD6809}" srcId="{09437C96-73CE-9049-8693-6C70329C166A}" destId="{B2625FE4-41E1-8B4F-A4C3-E1AB54273876}" srcOrd="3" destOrd="0" parTransId="{DFABC3A3-7482-C546-B8EA-C4895952A32F}" sibTransId="{516C1B19-F191-134C-B5BA-6B1EA19CF487}"/>
    <dgm:cxn modelId="{4F891927-B9AD-2F4D-9225-6F0D8375EED6}" type="presOf" srcId="{09437C96-73CE-9049-8693-6C70329C166A}" destId="{9C1C64A5-7F20-2445-A484-F09327961FC7}" srcOrd="0" destOrd="0" presId="urn:microsoft.com/office/officeart/2005/8/layout/process1"/>
    <dgm:cxn modelId="{75912A2D-29C1-014A-8395-4AE1DC48ACDB}" type="presOf" srcId="{A187CACE-1A9F-4445-85C6-E7A2673F2871}" destId="{2CDEA237-215F-6048-A36D-CA48F653B9F0}" srcOrd="0" destOrd="0" presId="urn:microsoft.com/office/officeart/2005/8/layout/process1"/>
    <dgm:cxn modelId="{C2249D80-25C6-0D42-A4D2-AB5E5C70B204}" srcId="{09437C96-73CE-9049-8693-6C70329C166A}" destId="{1FFC97CC-192F-BB43-96CE-789A2BABF600}" srcOrd="1" destOrd="0" parTransId="{EC56717B-4D58-6143-A3FC-DBA3806110F1}" sibTransId="{125684C6-AC6A-4E4A-93DD-98CCCDA3C39D}"/>
    <dgm:cxn modelId="{117A14CA-33B4-CA45-A103-1191D10E732C}" type="presOf" srcId="{A187CACE-1A9F-4445-85C6-E7A2673F2871}" destId="{C0241DD2-0583-A94C-AF6E-BB7D822F6684}" srcOrd="1" destOrd="0" presId="urn:microsoft.com/office/officeart/2005/8/layout/process1"/>
    <dgm:cxn modelId="{4AA56004-4DF3-D14F-AD64-6DCD352A4140}" type="presParOf" srcId="{9C1C64A5-7F20-2445-A484-F09327961FC7}" destId="{AE55DD43-9428-7F41-B73D-EC2DB59DD4BA}" srcOrd="0" destOrd="0" presId="urn:microsoft.com/office/officeart/2005/8/layout/process1"/>
    <dgm:cxn modelId="{2EAA79B6-05B9-BA43-BFDB-BEEF375D7A78}" type="presParOf" srcId="{9C1C64A5-7F20-2445-A484-F09327961FC7}" destId="{7A0C3CCD-92B0-7F46-99CB-E288AF3BB621}" srcOrd="1" destOrd="0" presId="urn:microsoft.com/office/officeart/2005/8/layout/process1"/>
    <dgm:cxn modelId="{FBA369AF-52A7-8F49-9F72-18DB582D648E}" type="presParOf" srcId="{7A0C3CCD-92B0-7F46-99CB-E288AF3BB621}" destId="{8B5DC07A-9F34-B743-9FDF-DCB01A24E059}" srcOrd="0" destOrd="0" presId="urn:microsoft.com/office/officeart/2005/8/layout/process1"/>
    <dgm:cxn modelId="{FDEB2943-E5FB-944D-A5A1-24BA2FBA3531}" type="presParOf" srcId="{9C1C64A5-7F20-2445-A484-F09327961FC7}" destId="{6B4FAB92-B09E-D84C-8D61-5D5788845DDE}" srcOrd="2" destOrd="0" presId="urn:microsoft.com/office/officeart/2005/8/layout/process1"/>
    <dgm:cxn modelId="{B167A3D9-A561-DC45-981B-6A6E6FCE0709}" type="presParOf" srcId="{9C1C64A5-7F20-2445-A484-F09327961FC7}" destId="{9D5F9421-7680-D644-9D45-AF8251FC1D83}" srcOrd="3" destOrd="0" presId="urn:microsoft.com/office/officeart/2005/8/layout/process1"/>
    <dgm:cxn modelId="{5D97B142-CD3D-FC4D-92F1-1C63483CE38E}" type="presParOf" srcId="{9D5F9421-7680-D644-9D45-AF8251FC1D83}" destId="{FE2EF869-92CD-0841-90F9-F7C63F139F03}" srcOrd="0" destOrd="0" presId="urn:microsoft.com/office/officeart/2005/8/layout/process1"/>
    <dgm:cxn modelId="{988BD3F4-6A28-694C-8F63-20EB4E6494A4}" type="presParOf" srcId="{9C1C64A5-7F20-2445-A484-F09327961FC7}" destId="{6D5F24C4-C754-0346-9A17-9000437579E8}" srcOrd="4" destOrd="0" presId="urn:microsoft.com/office/officeart/2005/8/layout/process1"/>
    <dgm:cxn modelId="{BB9B3B2C-DC5A-6340-A175-60EF24BF43E1}" type="presParOf" srcId="{9C1C64A5-7F20-2445-A484-F09327961FC7}" destId="{2CDEA237-215F-6048-A36D-CA48F653B9F0}" srcOrd="5" destOrd="0" presId="urn:microsoft.com/office/officeart/2005/8/layout/process1"/>
    <dgm:cxn modelId="{75380677-0660-AB40-884B-4E3105FB5BC2}" type="presParOf" srcId="{2CDEA237-215F-6048-A36D-CA48F653B9F0}" destId="{C0241DD2-0583-A94C-AF6E-BB7D822F6684}" srcOrd="0" destOrd="0" presId="urn:microsoft.com/office/officeart/2005/8/layout/process1"/>
    <dgm:cxn modelId="{9763113E-F51D-2040-9257-43E8362629E4}" type="presParOf" srcId="{9C1C64A5-7F20-2445-A484-F09327961FC7}" destId="{EF9A7DCF-E5B0-2C49-805A-AC2B4B728B7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23D8A7-C2B3-1A47-B494-3E0553D5BEA9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CB1DA230-CCF4-3C45-85F0-D73708EB90C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Produktion der Raumschiffe</a:t>
          </a:r>
          <a:endParaRPr lang="de-DE" sz="1600" b="0" dirty="0">
            <a:solidFill>
              <a:srgbClr val="000000"/>
            </a:solidFill>
          </a:endParaRPr>
        </a:p>
      </dgm:t>
    </dgm:pt>
    <dgm:pt modelId="{7850B116-6013-D74D-BB77-790120AAE26B}" type="parTrans" cxnId="{05947BC5-79E4-0F49-8976-73FBAD2C3050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32C1D379-9854-2B4E-A0C6-B5F57867148C}" type="sibTrans" cxnId="{05947BC5-79E4-0F49-8976-73FBAD2C3050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AFAF34A-E1B2-154B-90D9-4A0CD2F3FE81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Verkaufspreis angeben</a:t>
          </a:r>
          <a:endParaRPr lang="de-DE" sz="1600" b="0" dirty="0">
            <a:solidFill>
              <a:srgbClr val="000000"/>
            </a:solidFill>
          </a:endParaRPr>
        </a:p>
      </dgm:t>
    </dgm:pt>
    <dgm:pt modelId="{3D56E4CD-5A2E-3044-A9D3-839AF1DFE9FB}" type="parTrans" cxnId="{95517537-C2C8-3F46-A9F1-9AC01850650C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DC2C48DA-B35C-FE45-A462-40787174793A}" type="sibTrans" cxnId="{95517537-C2C8-3F46-A9F1-9AC01850650C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9FCABB5E-045B-B048-BBF8-C54F5361508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Endbewertung einsehen</a:t>
          </a:r>
          <a:endParaRPr lang="de-DE" sz="1600" b="0" dirty="0">
            <a:solidFill>
              <a:srgbClr val="000000"/>
            </a:solidFill>
          </a:endParaRPr>
        </a:p>
      </dgm:t>
    </dgm:pt>
    <dgm:pt modelId="{2CB20DDB-0D25-2A46-A932-D53F2F3B7085}" type="parTrans" cxnId="{05A67396-FEC3-5F4D-A90E-7D188D89B18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6DAB5E50-EB2A-404A-944D-705D2A00E428}" type="sibTrans" cxnId="{05A67396-FEC3-5F4D-A90E-7D188D89B18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FF4E22DE-1B6D-AF45-BD25-C7396D2DB401}" type="pres">
      <dgm:prSet presAssocID="{AF23D8A7-C2B3-1A47-B494-3E0553D5BEA9}" presName="Name0" presStyleCnt="0">
        <dgm:presLayoutVars>
          <dgm:dir/>
          <dgm:resizeHandles val="exact"/>
        </dgm:presLayoutVars>
      </dgm:prSet>
      <dgm:spPr/>
    </dgm:pt>
    <dgm:pt modelId="{E6425510-8B26-7849-A295-79452E90961A}" type="pres">
      <dgm:prSet presAssocID="{CB1DA230-CCF4-3C45-85F0-D73708EB90C3}" presName="node" presStyleLbl="node1" presStyleIdx="0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80A885-A9E0-FD4E-A5CF-CDBA992E26F6}" type="pres">
      <dgm:prSet presAssocID="{32C1D379-9854-2B4E-A0C6-B5F57867148C}" presName="sibTrans" presStyleLbl="sibTrans2D1" presStyleIdx="0" presStyleCnt="2" custScaleX="173301"/>
      <dgm:spPr/>
      <dgm:t>
        <a:bodyPr/>
        <a:lstStyle/>
        <a:p>
          <a:endParaRPr lang="de-DE"/>
        </a:p>
      </dgm:t>
    </dgm:pt>
    <dgm:pt modelId="{2DB73D5B-3003-7742-8914-FA8BA0249315}" type="pres">
      <dgm:prSet presAssocID="{32C1D379-9854-2B4E-A0C6-B5F57867148C}" presName="connectorText" presStyleLbl="sibTrans2D1" presStyleIdx="0" presStyleCnt="2"/>
      <dgm:spPr/>
      <dgm:t>
        <a:bodyPr/>
        <a:lstStyle/>
        <a:p>
          <a:endParaRPr lang="de-DE"/>
        </a:p>
      </dgm:t>
    </dgm:pt>
    <dgm:pt modelId="{D17F0578-8FEE-8A4E-AB84-16BEC830AA93}" type="pres">
      <dgm:prSet presAssocID="{1AFAF34A-E1B2-154B-90D9-4A0CD2F3FE81}" presName="node" presStyleLbl="node1" presStyleIdx="1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6175F9-A158-C843-9DD7-C6D35B266C27}" type="pres">
      <dgm:prSet presAssocID="{DC2C48DA-B35C-FE45-A462-40787174793A}" presName="sibTrans" presStyleLbl="sibTrans2D1" presStyleIdx="1" presStyleCnt="2" custScaleX="173301"/>
      <dgm:spPr/>
      <dgm:t>
        <a:bodyPr/>
        <a:lstStyle/>
        <a:p>
          <a:endParaRPr lang="de-DE"/>
        </a:p>
      </dgm:t>
    </dgm:pt>
    <dgm:pt modelId="{D711B9FD-3B49-3B46-B3C2-F7FD6945ED53}" type="pres">
      <dgm:prSet presAssocID="{DC2C48DA-B35C-FE45-A462-40787174793A}" presName="connectorText" presStyleLbl="sibTrans2D1" presStyleIdx="1" presStyleCnt="2"/>
      <dgm:spPr/>
      <dgm:t>
        <a:bodyPr/>
        <a:lstStyle/>
        <a:p>
          <a:endParaRPr lang="de-DE"/>
        </a:p>
      </dgm:t>
    </dgm:pt>
    <dgm:pt modelId="{C0EF3B12-5BA0-4C4A-A8C7-7CC0D8910FD8}" type="pres">
      <dgm:prSet presAssocID="{9FCABB5E-045B-B048-BBF8-C54F53615083}" presName="node" presStyleLbl="node1" presStyleIdx="2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72134D4-C5AF-1F45-AD86-DED13E641CB3}" type="presOf" srcId="{DC2C48DA-B35C-FE45-A462-40787174793A}" destId="{D711B9FD-3B49-3B46-B3C2-F7FD6945ED53}" srcOrd="1" destOrd="0" presId="urn:microsoft.com/office/officeart/2005/8/layout/process1"/>
    <dgm:cxn modelId="{FEFF5D39-955E-E74A-97DB-7370CED76C54}" type="presOf" srcId="{AF23D8A7-C2B3-1A47-B494-3E0553D5BEA9}" destId="{FF4E22DE-1B6D-AF45-BD25-C7396D2DB401}" srcOrd="0" destOrd="0" presId="urn:microsoft.com/office/officeart/2005/8/layout/process1"/>
    <dgm:cxn modelId="{54D1B990-6D67-224D-9D54-92A204132474}" type="presOf" srcId="{1AFAF34A-E1B2-154B-90D9-4A0CD2F3FE81}" destId="{D17F0578-8FEE-8A4E-AB84-16BEC830AA93}" srcOrd="0" destOrd="0" presId="urn:microsoft.com/office/officeart/2005/8/layout/process1"/>
    <dgm:cxn modelId="{95517537-C2C8-3F46-A9F1-9AC01850650C}" srcId="{AF23D8A7-C2B3-1A47-B494-3E0553D5BEA9}" destId="{1AFAF34A-E1B2-154B-90D9-4A0CD2F3FE81}" srcOrd="1" destOrd="0" parTransId="{3D56E4CD-5A2E-3044-A9D3-839AF1DFE9FB}" sibTransId="{DC2C48DA-B35C-FE45-A462-40787174793A}"/>
    <dgm:cxn modelId="{05A67396-FEC3-5F4D-A90E-7D188D89B187}" srcId="{AF23D8A7-C2B3-1A47-B494-3E0553D5BEA9}" destId="{9FCABB5E-045B-B048-BBF8-C54F53615083}" srcOrd="2" destOrd="0" parTransId="{2CB20DDB-0D25-2A46-A932-D53F2F3B7085}" sibTransId="{6DAB5E50-EB2A-404A-944D-705D2A00E428}"/>
    <dgm:cxn modelId="{F7247CAF-80E6-0549-BABC-D7BDDA897AC0}" type="presOf" srcId="{9FCABB5E-045B-B048-BBF8-C54F53615083}" destId="{C0EF3B12-5BA0-4C4A-A8C7-7CC0D8910FD8}" srcOrd="0" destOrd="0" presId="urn:microsoft.com/office/officeart/2005/8/layout/process1"/>
    <dgm:cxn modelId="{05947BC5-79E4-0F49-8976-73FBAD2C3050}" srcId="{AF23D8A7-C2B3-1A47-B494-3E0553D5BEA9}" destId="{CB1DA230-CCF4-3C45-85F0-D73708EB90C3}" srcOrd="0" destOrd="0" parTransId="{7850B116-6013-D74D-BB77-790120AAE26B}" sibTransId="{32C1D379-9854-2B4E-A0C6-B5F57867148C}"/>
    <dgm:cxn modelId="{DA8ACDAB-37A8-994A-A17A-A5941C2FB529}" type="presOf" srcId="{32C1D379-9854-2B4E-A0C6-B5F57867148C}" destId="{E480A885-A9E0-FD4E-A5CF-CDBA992E26F6}" srcOrd="0" destOrd="0" presId="urn:microsoft.com/office/officeart/2005/8/layout/process1"/>
    <dgm:cxn modelId="{4B987632-394F-0247-9486-3C7B46C584A3}" type="presOf" srcId="{CB1DA230-CCF4-3C45-85F0-D73708EB90C3}" destId="{E6425510-8B26-7849-A295-79452E90961A}" srcOrd="0" destOrd="0" presId="urn:microsoft.com/office/officeart/2005/8/layout/process1"/>
    <dgm:cxn modelId="{74BA190E-EBB7-9742-BE50-753DF98A21F0}" type="presOf" srcId="{DC2C48DA-B35C-FE45-A462-40787174793A}" destId="{E96175F9-A158-C843-9DD7-C6D35B266C27}" srcOrd="0" destOrd="0" presId="urn:microsoft.com/office/officeart/2005/8/layout/process1"/>
    <dgm:cxn modelId="{0FC6BC85-05D2-9C4A-AA99-971C02054C58}" type="presOf" srcId="{32C1D379-9854-2B4E-A0C6-B5F57867148C}" destId="{2DB73D5B-3003-7742-8914-FA8BA0249315}" srcOrd="1" destOrd="0" presId="urn:microsoft.com/office/officeart/2005/8/layout/process1"/>
    <dgm:cxn modelId="{4F0815E9-AD09-EB49-8FED-1E4276C94E62}" type="presParOf" srcId="{FF4E22DE-1B6D-AF45-BD25-C7396D2DB401}" destId="{E6425510-8B26-7849-A295-79452E90961A}" srcOrd="0" destOrd="0" presId="urn:microsoft.com/office/officeart/2005/8/layout/process1"/>
    <dgm:cxn modelId="{A1E9C585-44DC-BB44-8EE4-268265D4223F}" type="presParOf" srcId="{FF4E22DE-1B6D-AF45-BD25-C7396D2DB401}" destId="{E480A885-A9E0-FD4E-A5CF-CDBA992E26F6}" srcOrd="1" destOrd="0" presId="urn:microsoft.com/office/officeart/2005/8/layout/process1"/>
    <dgm:cxn modelId="{A537F3BD-873E-AB4F-A8C4-E37B7B7AFBF6}" type="presParOf" srcId="{E480A885-A9E0-FD4E-A5CF-CDBA992E26F6}" destId="{2DB73D5B-3003-7742-8914-FA8BA0249315}" srcOrd="0" destOrd="0" presId="urn:microsoft.com/office/officeart/2005/8/layout/process1"/>
    <dgm:cxn modelId="{8DE4AFD2-5F6B-3A4B-9BB2-62E07D742A14}" type="presParOf" srcId="{FF4E22DE-1B6D-AF45-BD25-C7396D2DB401}" destId="{D17F0578-8FEE-8A4E-AB84-16BEC830AA93}" srcOrd="2" destOrd="0" presId="urn:microsoft.com/office/officeart/2005/8/layout/process1"/>
    <dgm:cxn modelId="{8087793D-98A7-0449-8150-431AF81B7F7C}" type="presParOf" srcId="{FF4E22DE-1B6D-AF45-BD25-C7396D2DB401}" destId="{E96175F9-A158-C843-9DD7-C6D35B266C27}" srcOrd="3" destOrd="0" presId="urn:microsoft.com/office/officeart/2005/8/layout/process1"/>
    <dgm:cxn modelId="{A6362D72-17F8-2E4B-9751-206EC59D7DEB}" type="presParOf" srcId="{E96175F9-A158-C843-9DD7-C6D35B266C27}" destId="{D711B9FD-3B49-3B46-B3C2-F7FD6945ED53}" srcOrd="0" destOrd="0" presId="urn:microsoft.com/office/officeart/2005/8/layout/process1"/>
    <dgm:cxn modelId="{44B22225-728A-234B-A6D3-ED710D1182A4}" type="presParOf" srcId="{FF4E22DE-1B6D-AF45-BD25-C7396D2DB401}" destId="{C0EF3B12-5BA0-4C4A-A8C7-7CC0D8910F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8128B-3253-0D4C-B7EC-6BA821E94581}">
      <dsp:nvSpPr>
        <dsp:cNvPr id="0" name=""/>
        <dsp:cNvSpPr/>
      </dsp:nvSpPr>
      <dsp:spPr>
        <a:xfrm>
          <a:off x="0" y="908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Spielwelt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64111"/>
        <a:ext cx="7500416" cy="1017235"/>
      </dsp:txXfrm>
    </dsp:sp>
    <dsp:sp modelId="{66D20C69-28B9-4F44-BA03-A32A664F4ABF}">
      <dsp:nvSpPr>
        <dsp:cNvPr id="0" name=""/>
        <dsp:cNvSpPr/>
      </dsp:nvSpPr>
      <dsp:spPr>
        <a:xfrm>
          <a:off x="0" y="1271736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Spielablauf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1326766"/>
        <a:ext cx="7500416" cy="1017235"/>
      </dsp:txXfrm>
    </dsp:sp>
    <dsp:sp modelId="{500B5B37-7E8D-1645-A380-08755AE3FE7A}">
      <dsp:nvSpPr>
        <dsp:cNvPr id="0" name=""/>
        <dsp:cNvSpPr/>
      </dsp:nvSpPr>
      <dsp:spPr>
        <a:xfrm>
          <a:off x="0" y="253439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Fachkonzept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2589421"/>
        <a:ext cx="7500416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D0122-D169-4A5D-BACD-EA64BBC3CCAE}">
      <dsp:nvSpPr>
        <dsp:cNvPr id="0" name=""/>
        <dsp:cNvSpPr/>
      </dsp:nvSpPr>
      <dsp:spPr>
        <a:xfrm>
          <a:off x="97107" y="1026152"/>
          <a:ext cx="2097780" cy="8770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b="1" kern="1200" dirty="0" smtClean="0">
              <a:solidFill>
                <a:schemeClr val="accent3"/>
              </a:solidFill>
            </a:rPr>
            <a:t>Raumschiffe</a:t>
          </a:r>
          <a:endParaRPr lang="de-DE" sz="2500" b="1" kern="1200" dirty="0">
            <a:solidFill>
              <a:schemeClr val="accent3"/>
            </a:solidFill>
          </a:endParaRPr>
        </a:p>
      </dsp:txBody>
      <dsp:txXfrm>
        <a:off x="122794" y="1051839"/>
        <a:ext cx="2046406" cy="825632"/>
      </dsp:txXfrm>
    </dsp:sp>
    <dsp:sp modelId="{A8B7D96C-1BA3-4687-BBA3-DEE34480BE68}">
      <dsp:nvSpPr>
        <dsp:cNvPr id="0" name=""/>
        <dsp:cNvSpPr/>
      </dsp:nvSpPr>
      <dsp:spPr>
        <a:xfrm rot="19654493">
          <a:off x="2045909" y="925040"/>
          <a:ext cx="191112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911122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2953692" y="904508"/>
        <a:ext cx="95556" cy="95556"/>
      </dsp:txXfrm>
    </dsp:sp>
    <dsp:sp modelId="{0E218A77-85BC-4AED-9D08-C539C0523879}">
      <dsp:nvSpPr>
        <dsp:cNvPr id="0" name=""/>
        <dsp:cNvSpPr/>
      </dsp:nvSpPr>
      <dsp:spPr>
        <a:xfrm>
          <a:off x="3808053" y="1414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X-Wing</a:t>
          </a:r>
          <a:endParaRPr lang="de-DE" sz="2500" kern="1200" dirty="0"/>
        </a:p>
      </dsp:txBody>
      <dsp:txXfrm>
        <a:off x="3833740" y="27101"/>
        <a:ext cx="1702638" cy="825632"/>
      </dsp:txXfrm>
    </dsp:sp>
    <dsp:sp modelId="{62E927D6-E600-4C6D-BE37-7B45124BB4ED}">
      <dsp:nvSpPr>
        <dsp:cNvPr id="0" name=""/>
        <dsp:cNvSpPr/>
      </dsp:nvSpPr>
      <dsp:spPr>
        <a:xfrm rot="21565519">
          <a:off x="2194847" y="1429318"/>
          <a:ext cx="161324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13246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961139" y="1416233"/>
        <a:ext cx="80662" cy="80662"/>
      </dsp:txXfrm>
    </dsp:sp>
    <dsp:sp modelId="{0046321B-3DBD-4C9C-BC7A-D0DCB911EF74}">
      <dsp:nvSpPr>
        <dsp:cNvPr id="0" name=""/>
        <dsp:cNvSpPr/>
      </dsp:nvSpPr>
      <dsp:spPr>
        <a:xfrm>
          <a:off x="3808053" y="1009971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err="1" smtClean="0"/>
            <a:t>Millenium</a:t>
          </a:r>
          <a:r>
            <a:rPr lang="de-DE" sz="2500" kern="1200" dirty="0" smtClean="0"/>
            <a:t> Falke</a:t>
          </a:r>
          <a:endParaRPr lang="de-DE" sz="2500" kern="1200" dirty="0"/>
        </a:p>
      </dsp:txBody>
      <dsp:txXfrm>
        <a:off x="3833740" y="1035658"/>
        <a:ext cx="1702638" cy="825632"/>
      </dsp:txXfrm>
    </dsp:sp>
    <dsp:sp modelId="{713FE4F6-C40D-40C9-BF1F-5D3AFD86EE45}">
      <dsp:nvSpPr>
        <dsp:cNvPr id="0" name=""/>
        <dsp:cNvSpPr/>
      </dsp:nvSpPr>
      <dsp:spPr>
        <a:xfrm rot="1895923">
          <a:off x="2054487" y="1933597"/>
          <a:ext cx="189396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93967" y="2724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2954121" y="1913494"/>
        <a:ext cx="94698" cy="94698"/>
      </dsp:txXfrm>
    </dsp:sp>
    <dsp:sp modelId="{DAF0A3FD-2E1F-4FD2-AC26-538C16B2C609}">
      <dsp:nvSpPr>
        <dsp:cNvPr id="0" name=""/>
        <dsp:cNvSpPr/>
      </dsp:nvSpPr>
      <dsp:spPr>
        <a:xfrm>
          <a:off x="3808053" y="2018528"/>
          <a:ext cx="1754012" cy="877006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/>
            <a:t>Corellian Corvette</a:t>
          </a:r>
          <a:endParaRPr lang="de-DE" sz="2500" kern="1200" dirty="0"/>
        </a:p>
      </dsp:txBody>
      <dsp:txXfrm>
        <a:off x="3833740" y="2044215"/>
        <a:ext cx="1702638" cy="825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BF228-4FF6-45EE-824C-11F4F0469B35}">
      <dsp:nvSpPr>
        <dsp:cNvPr id="0" name=""/>
        <dsp:cNvSpPr/>
      </dsp:nvSpPr>
      <dsp:spPr>
        <a:xfrm>
          <a:off x="3257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-96104" y="99361"/>
        <a:ext cx="590555" cy="391832"/>
      </dsp:txXfrm>
    </dsp:sp>
    <dsp:sp modelId="{BB4A4449-0391-4253-8310-E002CCDFC38A}">
      <dsp:nvSpPr>
        <dsp:cNvPr id="0" name=""/>
        <dsp:cNvSpPr/>
      </dsp:nvSpPr>
      <dsp:spPr>
        <a:xfrm>
          <a:off x="395089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Hitzeschild</a:t>
          </a:r>
          <a:endParaRPr lang="de-DE" sz="1700" b="1" kern="1200" dirty="0"/>
        </a:p>
      </dsp:txBody>
      <dsp:txXfrm>
        <a:off x="395089" y="0"/>
        <a:ext cx="1459576" cy="720190"/>
      </dsp:txXfrm>
    </dsp:sp>
    <dsp:sp modelId="{27C4E44A-4A29-46F0-A0A8-71D6BA3C05A4}">
      <dsp:nvSpPr>
        <dsp:cNvPr id="0" name=""/>
        <dsp:cNvSpPr/>
      </dsp:nvSpPr>
      <dsp:spPr>
        <a:xfrm>
          <a:off x="2030990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1931629" y="99361"/>
        <a:ext cx="590555" cy="391832"/>
      </dsp:txXfrm>
    </dsp:sp>
    <dsp:sp modelId="{C23B7BE5-DC16-46E8-91F5-FED2944D717E}">
      <dsp:nvSpPr>
        <dsp:cNvPr id="0" name=""/>
        <dsp:cNvSpPr/>
      </dsp:nvSpPr>
      <dsp:spPr>
        <a:xfrm rot="5400000">
          <a:off x="1987877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1A322-27DB-4BFA-8F61-D07230230541}">
      <dsp:nvSpPr>
        <dsp:cNvPr id="0" name=""/>
        <dsp:cNvSpPr/>
      </dsp:nvSpPr>
      <dsp:spPr>
        <a:xfrm>
          <a:off x="2422823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err="1" smtClean="0"/>
            <a:t>Rumpfbau</a:t>
          </a:r>
          <a:r>
            <a:rPr lang="de-DE" sz="2000" b="1" kern="1200" dirty="0" smtClean="0"/>
            <a:t>-teil</a:t>
          </a:r>
          <a:endParaRPr lang="de-DE" sz="1700" b="1" kern="1200" dirty="0"/>
        </a:p>
      </dsp:txBody>
      <dsp:txXfrm>
        <a:off x="2422823" y="0"/>
        <a:ext cx="1459576" cy="720190"/>
      </dsp:txXfrm>
    </dsp:sp>
    <dsp:sp modelId="{077E1FEA-BF70-4712-8614-E1B177C25C67}">
      <dsp:nvSpPr>
        <dsp:cNvPr id="0" name=""/>
        <dsp:cNvSpPr/>
      </dsp:nvSpPr>
      <dsp:spPr>
        <a:xfrm>
          <a:off x="4058724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3959363" y="99361"/>
        <a:ext cx="590555" cy="391832"/>
      </dsp:txXfrm>
    </dsp:sp>
    <dsp:sp modelId="{0A15352A-2F96-49B5-A7ED-C078D0E0F800}">
      <dsp:nvSpPr>
        <dsp:cNvPr id="0" name=""/>
        <dsp:cNvSpPr/>
      </dsp:nvSpPr>
      <dsp:spPr>
        <a:xfrm rot="5400000">
          <a:off x="4015611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DE524-AACA-46C4-9B5E-E95F09206637}">
      <dsp:nvSpPr>
        <dsp:cNvPr id="0" name=""/>
        <dsp:cNvSpPr/>
      </dsp:nvSpPr>
      <dsp:spPr>
        <a:xfrm>
          <a:off x="4450557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Triebwerk</a:t>
          </a:r>
          <a:endParaRPr lang="de-DE" sz="1700" b="1" kern="1200" dirty="0"/>
        </a:p>
      </dsp:txBody>
      <dsp:txXfrm>
        <a:off x="4450557" y="0"/>
        <a:ext cx="1459576" cy="720190"/>
      </dsp:txXfrm>
    </dsp:sp>
    <dsp:sp modelId="{8A5591B4-1888-4A2F-8CFF-FF31D4148698}">
      <dsp:nvSpPr>
        <dsp:cNvPr id="0" name=""/>
        <dsp:cNvSpPr/>
      </dsp:nvSpPr>
      <dsp:spPr>
        <a:xfrm>
          <a:off x="6086458" y="0"/>
          <a:ext cx="1959163" cy="720190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 rot="16200000">
        <a:off x="5987097" y="99361"/>
        <a:ext cx="590555" cy="391832"/>
      </dsp:txXfrm>
    </dsp:sp>
    <dsp:sp modelId="{40F41D45-E45D-42AF-8653-2C20403FA8D4}">
      <dsp:nvSpPr>
        <dsp:cNvPr id="0" name=""/>
        <dsp:cNvSpPr/>
      </dsp:nvSpPr>
      <dsp:spPr>
        <a:xfrm rot="5400000">
          <a:off x="6043345" y="470336"/>
          <a:ext cx="105818" cy="29387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E36B8-78FB-40F3-8CC3-0DA6F1E56E82}">
      <dsp:nvSpPr>
        <dsp:cNvPr id="0" name=""/>
        <dsp:cNvSpPr/>
      </dsp:nvSpPr>
      <dsp:spPr>
        <a:xfrm>
          <a:off x="6478291" y="0"/>
          <a:ext cx="1459576" cy="7201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Sonderbau-teil</a:t>
          </a:r>
          <a:endParaRPr lang="de-DE" sz="1700" b="1" kern="1200" dirty="0"/>
        </a:p>
      </dsp:txBody>
      <dsp:txXfrm>
        <a:off x="6478291" y="0"/>
        <a:ext cx="1459576" cy="720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5DD43-9428-7F41-B73D-EC2DB59DD4BA}">
      <dsp:nvSpPr>
        <dsp:cNvPr id="0" name=""/>
        <dsp:cNvSpPr/>
      </dsp:nvSpPr>
      <dsp:spPr>
        <a:xfrm>
          <a:off x="4402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Unternehmen einrichten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23727" y="316981"/>
        <a:ext cx="1469774" cy="621165"/>
      </dsp:txXfrm>
    </dsp:sp>
    <dsp:sp modelId="{7A0C3CCD-92B0-7F46-99CB-E288AF3BB621}">
      <dsp:nvSpPr>
        <dsp:cNvPr id="0" name=""/>
        <dsp:cNvSpPr/>
      </dsp:nvSpPr>
      <dsp:spPr>
        <a:xfrm>
          <a:off x="1536782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1536782" y="576570"/>
        <a:ext cx="150372" cy="101988"/>
      </dsp:txXfrm>
    </dsp:sp>
    <dsp:sp modelId="{6B4FAB92-B09E-D84C-8D61-5D5788845DDE}">
      <dsp:nvSpPr>
        <dsp:cNvPr id="0" name=""/>
        <dsp:cNvSpPr/>
      </dsp:nvSpPr>
      <dsp:spPr>
        <a:xfrm>
          <a:off x="1754844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Finanzen einsehen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1774169" y="316981"/>
        <a:ext cx="1469774" cy="621165"/>
      </dsp:txXfrm>
    </dsp:sp>
    <dsp:sp modelId="{9D5F9421-7680-D644-9D45-AF8251FC1D83}">
      <dsp:nvSpPr>
        <dsp:cNvPr id="0" name=""/>
        <dsp:cNvSpPr/>
      </dsp:nvSpPr>
      <dsp:spPr>
        <a:xfrm>
          <a:off x="3287224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06645"/>
            <a:satOff val="-15338"/>
            <a:lumOff val="206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3287224" y="576570"/>
        <a:ext cx="150372" cy="101988"/>
      </dsp:txXfrm>
    </dsp:sp>
    <dsp:sp modelId="{6D5F24C4-C754-0346-9A17-9000437579E8}">
      <dsp:nvSpPr>
        <dsp:cNvPr id="0" name=""/>
        <dsp:cNvSpPr/>
      </dsp:nvSpPr>
      <dsp:spPr>
        <a:xfrm>
          <a:off x="3505285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Bauteile einkaufen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3524610" y="316981"/>
        <a:ext cx="1469774" cy="621165"/>
      </dsp:txXfrm>
    </dsp:sp>
    <dsp:sp modelId="{2CDEA237-215F-6048-A36D-CA48F653B9F0}">
      <dsp:nvSpPr>
        <dsp:cNvPr id="0" name=""/>
        <dsp:cNvSpPr/>
      </dsp:nvSpPr>
      <dsp:spPr>
        <a:xfrm>
          <a:off x="5037665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5037665" y="576570"/>
        <a:ext cx="150372" cy="101988"/>
      </dsp:txXfrm>
    </dsp:sp>
    <dsp:sp modelId="{EF9A7DCF-E5B0-2C49-805A-AC2B4B728B76}">
      <dsp:nvSpPr>
        <dsp:cNvPr id="0" name=""/>
        <dsp:cNvSpPr/>
      </dsp:nvSpPr>
      <dsp:spPr>
        <a:xfrm>
          <a:off x="5255727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Personal verwalten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5275052" y="316981"/>
        <a:ext cx="1469774" cy="621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25510-8B26-7849-A295-79452E90961A}">
      <dsp:nvSpPr>
        <dsp:cNvPr id="0" name=""/>
        <dsp:cNvSpPr/>
      </dsp:nvSpPr>
      <dsp:spPr>
        <a:xfrm>
          <a:off x="3871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Produktion der Raumschiffe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23108" y="585339"/>
        <a:ext cx="1578295" cy="618321"/>
      </dsp:txXfrm>
    </dsp:sp>
    <dsp:sp modelId="{E480A885-A9E0-FD4E-A5CF-CDBA992E26F6}">
      <dsp:nvSpPr>
        <dsp:cNvPr id="0" name=""/>
        <dsp:cNvSpPr/>
      </dsp:nvSpPr>
      <dsp:spPr>
        <a:xfrm>
          <a:off x="1635103" y="814085"/>
          <a:ext cx="238257" cy="160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1635103" y="846251"/>
        <a:ext cx="190009" cy="96496"/>
      </dsp:txXfrm>
    </dsp:sp>
    <dsp:sp modelId="{D17F0578-8FEE-8A4E-AB84-16BEC830AA93}">
      <dsp:nvSpPr>
        <dsp:cNvPr id="0" name=""/>
        <dsp:cNvSpPr/>
      </dsp:nvSpPr>
      <dsp:spPr>
        <a:xfrm>
          <a:off x="1880041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Verkaufspreis angeben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1899278" y="585339"/>
        <a:ext cx="1578295" cy="618321"/>
      </dsp:txXfrm>
    </dsp:sp>
    <dsp:sp modelId="{E96175F9-A158-C843-9DD7-C6D35B266C27}">
      <dsp:nvSpPr>
        <dsp:cNvPr id="0" name=""/>
        <dsp:cNvSpPr/>
      </dsp:nvSpPr>
      <dsp:spPr>
        <a:xfrm>
          <a:off x="3511272" y="814085"/>
          <a:ext cx="238257" cy="160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3511272" y="846251"/>
        <a:ext cx="190009" cy="96496"/>
      </dsp:txXfrm>
    </dsp:sp>
    <dsp:sp modelId="{C0EF3B12-5BA0-4C4A-A8C7-7CC0D8910FD8}">
      <dsp:nvSpPr>
        <dsp:cNvPr id="0" name=""/>
        <dsp:cNvSpPr/>
      </dsp:nvSpPr>
      <dsp:spPr>
        <a:xfrm>
          <a:off x="3756210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Endbewertung einsehen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3775447" y="585339"/>
        <a:ext cx="1578295" cy="618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67466-E0D7-FD4B-BBEF-602BF6B185FF}" type="datetimeFigureOut">
              <a:rPr lang="de-DE" smtClean="0"/>
              <a:t>13.11.11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2C27-43FD-3A42-AF0F-8FCD144E9A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229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CF69D-E791-E447-927B-A50D3ED4596D}" type="datetimeFigureOut">
              <a:rPr lang="de-DE" smtClean="0"/>
              <a:t>13.11.11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766F0-CE08-5549-8B9A-6DE57C03B1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12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8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zunächst Unternehmen definiert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dann Runde</a:t>
            </a:r>
            <a:r>
              <a:rPr lang="de-DE" baseline="0" dirty="0" smtClean="0"/>
              <a:t> für Runde (10 Stück) durchgegangen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Informationsphase für Unternehmen: wie ist die Lage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basierend auf Verhaltenstyp Entscheidungen getroffen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zum </a:t>
            </a:r>
            <a:r>
              <a:rPr lang="de-DE" baseline="0" dirty="0" err="1" smtClean="0"/>
              <a:t>Schluß</a:t>
            </a:r>
            <a:r>
              <a:rPr lang="de-DE" baseline="0" dirty="0" smtClean="0"/>
              <a:t> Bewertung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LIVE anschauen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9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Modellierung:</a:t>
            </a:r>
            <a:r>
              <a:rPr lang="de-DE" baseline="0" dirty="0" smtClean="0"/>
              <a:t> Klassendiagramm der Entwurfsphase</a:t>
            </a:r>
          </a:p>
          <a:p>
            <a:r>
              <a:rPr lang="de-DE" baseline="0" dirty="0" smtClean="0"/>
              <a:t>Implementierung: ein paar erwähnenswerte Sachen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875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Spiel:</a:t>
            </a:r>
            <a:r>
              <a:rPr lang="de-DE" baseline="0" dirty="0" smtClean="0"/>
              <a:t> zentrale Klasse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hat</a:t>
            </a:r>
            <a:r>
              <a:rPr lang="de-DE" baseline="0" dirty="0" smtClean="0"/>
              <a:t> Märkte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hier ist Hauptteil der Spiellogik abgebildet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Märkte verwalten Typen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kennt Unternehmen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dient Spielern zum Zugriff auf Funktionen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Hat Abteilungen (Einkauf, Produktion, Verkauf, Finanzen, Personal) -&gt; Industrieunternehmen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kennt Spielrunden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Datenspeicher: Spielstory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Transaktionen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zur Datenspeicherung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Rundenende: Transaktionen -&gt; </a:t>
            </a:r>
            <a:r>
              <a:rPr lang="de-DE" baseline="0" dirty="0" err="1" smtClean="0"/>
              <a:t>SpielRunde</a:t>
            </a:r>
            <a:r>
              <a:rPr lang="de-DE" baseline="0" dirty="0" smtClean="0"/>
              <a:t> (Auswertung)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34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generische</a:t>
            </a:r>
            <a:r>
              <a:rPr lang="de-DE" baseline="0" dirty="0" smtClean="0"/>
              <a:t> Klassen oft für Obertypen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 Märkte verwalten Typen: so einmal implementieren -&gt; trotzdem nicht </a:t>
            </a:r>
            <a:r>
              <a:rPr lang="de-DE" baseline="0" dirty="0" err="1" smtClean="0"/>
              <a:t>casten</a:t>
            </a:r>
            <a:endParaRPr lang="de-DE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ähnlich für Transaktion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Problem</a:t>
            </a:r>
            <a:r>
              <a:rPr lang="de-DE" baseline="0" dirty="0" smtClean="0"/>
              <a:t> Datenhaltung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hauptsächlich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HashMap</a:t>
            </a:r>
            <a:r>
              <a:rPr lang="de-DE" baseline="0" dirty="0" smtClean="0"/>
              <a:t> verwendet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DB-Anbindung hätte an einigen Stellen das Leben erleichtert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Ausgabe: zunächst unübersichtlich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alles in Tabellen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schneller zu erfassen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trotzdem in Konsole möglich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abgestimmt mit </a:t>
            </a:r>
            <a:r>
              <a:rPr lang="de-DE" baseline="0" dirty="0" err="1" smtClean="0"/>
              <a:t>Mockups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8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Haupt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Testcase</a:t>
            </a:r>
            <a:endParaRPr lang="de-DE" baseline="0" dirty="0" smtClean="0"/>
          </a:p>
          <a:p>
            <a:r>
              <a:rPr lang="de-DE" baseline="0" dirty="0" smtClean="0"/>
              <a:t>3 Unternehmen - Archetypen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55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b" anchorCtr="0">
            <a:normAutofit/>
          </a:bodyPr>
          <a:lstStyle>
            <a:lvl1pPr marL="0" indent="0" algn="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3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2"/>
        </a:buClr>
        <a:buSzPct val="100000"/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rezi.com/k3-7ztkff0rt/star-greg-klassendiagramm/?auth_key=222303d5c10dd7f76f39658b4e7db898340c58c6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3.xml"/><Relationship Id="rId12" Type="http://schemas.openxmlformats.org/officeDocument/2006/relationships/diagramLayout" Target="../diagrams/layout3.xml"/><Relationship Id="rId13" Type="http://schemas.openxmlformats.org/officeDocument/2006/relationships/diagramQuickStyle" Target="../diagrams/quickStyle3.xml"/><Relationship Id="rId14" Type="http://schemas.openxmlformats.org/officeDocument/2006/relationships/diagramColors" Target="../diagrams/colors3.xml"/><Relationship Id="rId15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.jpeg"/><Relationship Id="rId9" Type="http://schemas.openxmlformats.org/officeDocument/2006/relationships/image" Target="../media/image3.jpeg"/><Relationship Id="rId10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</a:t>
            </a:fld>
            <a:endParaRPr lang="en-US"/>
          </a:p>
        </p:txBody>
      </p:sp>
      <p:pic>
        <p:nvPicPr>
          <p:cNvPr id="5" name="60_Fallstudie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3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Spielablauf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69025"/>
              </p:ext>
            </p:extLst>
          </p:nvPr>
        </p:nvGraphicFramePr>
        <p:xfrm>
          <a:off x="107891" y="2609280"/>
          <a:ext cx="6768555" cy="1255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10</a:t>
            </a:fld>
            <a:endParaRPr lang="en-US"/>
          </a:p>
        </p:txBody>
      </p:sp>
      <p:sp>
        <p:nvSpPr>
          <p:cNvPr id="24" name="Pfeil nach oben 23"/>
          <p:cNvSpPr/>
          <p:nvPr/>
        </p:nvSpPr>
        <p:spPr>
          <a:xfrm>
            <a:off x="7761410" y="4847560"/>
            <a:ext cx="359143" cy="509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7241171" y="5460764"/>
            <a:ext cx="1394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Information von Spielleiter</a:t>
            </a:r>
            <a:endParaRPr lang="de-DE" sz="1600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966453482"/>
              </p:ext>
            </p:extLst>
          </p:nvPr>
        </p:nvGraphicFramePr>
        <p:xfrm>
          <a:off x="3378482" y="3568320"/>
          <a:ext cx="5376852" cy="178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hteck 7"/>
          <p:cNvSpPr/>
          <p:nvPr/>
        </p:nvSpPr>
        <p:spPr>
          <a:xfrm>
            <a:off x="1892086" y="2548800"/>
            <a:ext cx="4984360" cy="3231360"/>
          </a:xfrm>
          <a:prstGeom prst="rect">
            <a:avLst/>
          </a:prstGeom>
          <a:noFill/>
          <a:ln w="38100" cmpd="sng">
            <a:solidFill>
              <a:schemeClr val="accent3">
                <a:lumMod val="60000"/>
                <a:lumOff val="40000"/>
                <a:alpha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ung 16"/>
          <p:cNvGrpSpPr/>
          <p:nvPr/>
        </p:nvGrpSpPr>
        <p:grpSpPr>
          <a:xfrm>
            <a:off x="3089509" y="4380790"/>
            <a:ext cx="291856" cy="158911"/>
            <a:chOff x="1359261" y="548108"/>
            <a:chExt cx="218029" cy="158911"/>
          </a:xfrm>
        </p:grpSpPr>
        <p:sp>
          <p:nvSpPr>
            <p:cNvPr id="19" name="Pfeil nach rechts 18"/>
            <p:cNvSpPr/>
            <p:nvPr/>
          </p:nvSpPr>
          <p:spPr>
            <a:xfrm>
              <a:off x="1359261" y="548108"/>
              <a:ext cx="188254" cy="15891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Pfeil nach rechts 4"/>
            <p:cNvSpPr/>
            <p:nvPr/>
          </p:nvSpPr>
          <p:spPr>
            <a:xfrm>
              <a:off x="1436709" y="579890"/>
              <a:ext cx="140581" cy="95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400" b="1" kern="1200">
                <a:solidFill>
                  <a:srgbClr val="000000"/>
                </a:solidFill>
              </a:endParaRPr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892086" y="5460622"/>
            <a:ext cx="148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Spielrunde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8858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</a:t>
            </a:r>
            <a:r>
              <a:rPr lang="de-DE" dirty="0" smtClean="0"/>
              <a:t>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11</a:t>
            </a:fld>
            <a:endParaRPr lang="en-US"/>
          </a:p>
        </p:txBody>
      </p:sp>
      <p:pic>
        <p:nvPicPr>
          <p:cNvPr id="3" name="Bild 2" descr="diagramm.pdf_page_1_of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7" y="2038256"/>
            <a:ext cx="6508127" cy="46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</a:t>
            </a:r>
            <a:r>
              <a:rPr lang="de-DE" dirty="0" smtClean="0"/>
              <a:t>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12</a:t>
            </a:fld>
            <a:endParaRPr lang="en-US"/>
          </a:p>
        </p:txBody>
      </p:sp>
      <p:pic>
        <p:nvPicPr>
          <p:cNvPr id="11" name="Bild 10" descr="diagramm.pdf_page_1_of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94"/>
          <a:stretch/>
        </p:blipFill>
        <p:spPr>
          <a:xfrm>
            <a:off x="458521" y="2982662"/>
            <a:ext cx="8226959" cy="273145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313391" y="5555303"/>
            <a:ext cx="2758854" cy="31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 flipH="1">
            <a:off x="1366824" y="5711476"/>
            <a:ext cx="7270227" cy="264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5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</a:t>
            </a:r>
            <a:r>
              <a:rPr lang="de-DE" dirty="0" smtClean="0"/>
              <a:t>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13</a:t>
            </a:fld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256988" y="2174240"/>
            <a:ext cx="1480372" cy="812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195294" y="2174240"/>
            <a:ext cx="1084132" cy="2235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8083" y="2164763"/>
            <a:ext cx="961461" cy="111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10" descr="diagramm.pdf_page_1_of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6"/>
          <a:stretch/>
        </p:blipFill>
        <p:spPr>
          <a:xfrm>
            <a:off x="187852" y="2668468"/>
            <a:ext cx="8735730" cy="3557159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2744083" y="2595193"/>
            <a:ext cx="2758854" cy="31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1128904" y="2652340"/>
            <a:ext cx="7739929" cy="12122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25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E4C402"/>
                </a:solidFill>
              </a:rPr>
              <a:t>Mockups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15</a:t>
            </a:fld>
            <a:endParaRPr lang="en-US"/>
          </a:p>
        </p:txBody>
      </p:sp>
      <p:pic>
        <p:nvPicPr>
          <p:cNvPr id="2" name="Bild 1" descr="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6" y="553384"/>
            <a:ext cx="7759369" cy="60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4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Star Greg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16</a:t>
            </a:fld>
            <a:endParaRPr lang="en-US"/>
          </a:p>
        </p:txBody>
      </p:sp>
      <p:pic>
        <p:nvPicPr>
          <p:cNvPr id="2" name="Bild 1" descr="Einkau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5" y="820171"/>
            <a:ext cx="7415251" cy="574890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800415" y="340989"/>
            <a:ext cx="15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Comic Sans MS"/>
                <a:cs typeface="Comic Sans MS"/>
              </a:rPr>
              <a:t>Einkauf</a:t>
            </a:r>
            <a:endParaRPr lang="de-DE" sz="28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3674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/>
          </a:p>
        </p:txBody>
      </p:sp>
      <p:pic>
        <p:nvPicPr>
          <p:cNvPr id="2" name="Bild 1" descr="Produk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5" y="864209"/>
            <a:ext cx="7358450" cy="570486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578375" y="340989"/>
            <a:ext cx="1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Comic Sans MS"/>
                <a:cs typeface="Comic Sans MS"/>
              </a:rPr>
              <a:t>Produktion</a:t>
            </a:r>
            <a:endParaRPr lang="de-DE" sz="28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7987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Fachkonzept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19</a:t>
            </a:fld>
            <a:endParaRPr lang="en-US"/>
          </a:p>
        </p:txBody>
      </p:sp>
      <p:pic>
        <p:nvPicPr>
          <p:cNvPr id="3" name="Grafik 2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038256"/>
            <a:ext cx="8266113" cy="46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7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Star Greg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Britta Jochum, Julia Lakatos, Philipp Mail, </a:t>
            </a:r>
          </a:p>
          <a:p>
            <a:r>
              <a:rPr lang="de-DE" dirty="0" smtClean="0"/>
              <a:t>Jan Schlenker, Marcel </a:t>
            </a:r>
            <a:r>
              <a:rPr lang="de-DE" dirty="0" err="1" smtClean="0"/>
              <a:t>Steinleitner</a:t>
            </a:r>
            <a:r>
              <a:rPr lang="de-DE" dirty="0" smtClean="0"/>
              <a:t>, Fredrik Teschke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15266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generische Klassen</a:t>
            </a:r>
          </a:p>
          <a:p>
            <a:r>
              <a:rPr lang="de-DE" dirty="0"/>
              <a:t>Datenhaltung</a:t>
            </a:r>
          </a:p>
          <a:p>
            <a:pPr lvl="1"/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 smtClean="0"/>
              <a:t>HashMap</a:t>
            </a:r>
            <a:endParaRPr lang="de-DE" dirty="0" smtClean="0"/>
          </a:p>
          <a:p>
            <a:r>
              <a:rPr lang="de-DE" dirty="0" smtClean="0"/>
              <a:t>Ausgabe: Tabellenform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20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26" y="2424112"/>
            <a:ext cx="3281535" cy="2711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081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21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</p:spTree>
    <p:extLst>
      <p:ext uri="{BB962C8B-B14F-4D97-AF65-F5344CB8AC3E}">
        <p14:creationId xmlns:p14="http://schemas.microsoft.com/office/powerpoint/2010/main" val="38207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22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196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23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61263" y="2251575"/>
            <a:ext cx="2178947" cy="1080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24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qualitativer Ansatz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investitionsbereit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482526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61263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Vielen Dank für Eure Aufmerksamkeit!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1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</a:rPr>
              <a:t>Agenda</a:t>
            </a:r>
            <a:endParaRPr lang="de-DE" dirty="0">
              <a:solidFill>
                <a:schemeClr val="accent3"/>
              </a:solidFill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149873"/>
              </p:ext>
            </p:extLst>
          </p:nvPr>
        </p:nvGraphicFramePr>
        <p:xfrm>
          <a:off x="1114424" y="2595562"/>
          <a:ext cx="7610476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Spielwelt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/>
          <p:nvPr/>
        </p:nvGraphicFramePr>
        <p:xfrm>
          <a:off x="331773" y="1853076"/>
          <a:ext cx="6570733" cy="289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Pfeil nach oben 21"/>
          <p:cNvSpPr/>
          <p:nvPr/>
        </p:nvSpPr>
        <p:spPr>
          <a:xfrm>
            <a:off x="1035780" y="4215950"/>
            <a:ext cx="582626" cy="776835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kauf_XWin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8096" y="1628578"/>
            <a:ext cx="1729155" cy="1327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2" y="589784"/>
            <a:ext cx="8913813" cy="914400"/>
          </a:xfrm>
        </p:spPr>
        <p:txBody>
          <a:bodyPr/>
          <a:lstStyle/>
          <a:p>
            <a:r>
              <a:rPr lang="de-DE" dirty="0" smtClean="0"/>
              <a:t>Einblick in die Spielwelt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Britta\Desktop\Fallstudie\50 Mockups\Einkauf_Corvett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96716" y="4049703"/>
            <a:ext cx="2139668" cy="1449196"/>
          </a:xfrm>
          <a:prstGeom prst="rect">
            <a:avLst/>
          </a:prstGeom>
          <a:noFill/>
        </p:spPr>
      </p:pic>
      <p:pic>
        <p:nvPicPr>
          <p:cNvPr id="1028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13768" y="2903082"/>
            <a:ext cx="2443282" cy="1282828"/>
          </a:xfrm>
          <a:prstGeom prst="rect">
            <a:avLst/>
          </a:prstGeom>
          <a:noFill/>
        </p:spPr>
      </p:pic>
      <p:graphicFrame>
        <p:nvGraphicFramePr>
          <p:cNvPr id="17" name="Diagramm 16"/>
          <p:cNvGraphicFramePr/>
          <p:nvPr/>
        </p:nvGraphicFramePr>
        <p:xfrm>
          <a:off x="391114" y="5874819"/>
          <a:ext cx="8048879" cy="72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399584" y="4782392"/>
            <a:ext cx="1979474" cy="849171"/>
            <a:chOff x="24278" y="973063"/>
            <a:chExt cx="1882369" cy="752069"/>
          </a:xfrm>
        </p:grpSpPr>
        <p:sp>
          <p:nvSpPr>
            <p:cNvPr id="19" name="Abgerundetes Rechteck 18"/>
            <p:cNvSpPr/>
            <p:nvPr/>
          </p:nvSpPr>
          <p:spPr>
            <a:xfrm>
              <a:off x="24278" y="973063"/>
              <a:ext cx="1882369" cy="752069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bgerundetes Rechteck 4"/>
            <p:cNvSpPr/>
            <p:nvPr/>
          </p:nvSpPr>
          <p:spPr>
            <a:xfrm>
              <a:off x="49966" y="991432"/>
              <a:ext cx="1836270" cy="708014"/>
            </a:xfrm>
            <a:prstGeom prst="rect">
              <a:avLst/>
            </a:prstGeom>
            <a:solidFill>
              <a:schemeClr val="accent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700" b="1" kern="1200" dirty="0" smtClean="0">
                  <a:solidFill>
                    <a:schemeClr val="bg1"/>
                  </a:solidFill>
                </a:rPr>
                <a:t>Bauteile</a:t>
              </a:r>
              <a:endParaRPr lang="de-DE" sz="27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Inhaltsplatzhalter 2"/>
          <p:cNvSpPr txBox="1">
            <a:spLocks/>
          </p:cNvSpPr>
          <p:nvPr/>
        </p:nvSpPr>
        <p:spPr>
          <a:xfrm>
            <a:off x="331773" y="5874819"/>
            <a:ext cx="8318612" cy="8213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 smtClean="0"/>
              <a:t>Bauteilpreise</a:t>
            </a:r>
            <a:r>
              <a:rPr lang="de-DE" sz="2400" dirty="0" smtClean="0"/>
              <a:t> und </a:t>
            </a:r>
            <a:r>
              <a:rPr lang="de-DE" sz="2400" b="1" dirty="0" smtClean="0"/>
              <a:t>Raumschiffnachfrage</a:t>
            </a:r>
            <a:r>
              <a:rPr lang="de-DE" sz="2400" dirty="0" smtClean="0"/>
              <a:t> schwanken!</a:t>
            </a:r>
          </a:p>
        </p:txBody>
      </p:sp>
    </p:spTree>
    <p:extLst>
      <p:ext uri="{BB962C8B-B14F-4D97-AF65-F5344CB8AC3E}">
        <p14:creationId xmlns:p14="http://schemas.microsoft.com/office/powerpoint/2010/main" val="233457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Graphic spid="17" grpId="0">
        <p:bldAsOne/>
      </p:bldGraphic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Lager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Nichtverbaute Bauteile und nichtverkaufte Raumschiffe werden gelagert</a:t>
            </a:r>
          </a:p>
          <a:p>
            <a:r>
              <a:rPr lang="de-DE" b="1" dirty="0" smtClean="0"/>
              <a:t>Kosten</a:t>
            </a:r>
            <a:r>
              <a:rPr lang="de-DE" dirty="0" smtClean="0"/>
              <a:t> für 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195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Personal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64142" y="5235546"/>
            <a:ext cx="8318612" cy="1333530"/>
          </a:xfr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dirty="0" smtClean="0"/>
              <a:t>die Qualitätsstufen steuern </a:t>
            </a:r>
            <a:r>
              <a:rPr lang="de-DE" b="1" dirty="0" smtClean="0"/>
              <a:t>möglichen Zusatzkosten, </a:t>
            </a:r>
            <a:r>
              <a:rPr lang="de-DE" dirty="0" smtClean="0"/>
              <a:t>die bei der Produktion anfallen </a:t>
            </a:r>
          </a:p>
          <a:p>
            <a:r>
              <a:rPr lang="de-DE" dirty="0" smtClean="0"/>
              <a:t>Personalkosten </a:t>
            </a:r>
            <a:r>
              <a:rPr lang="de-DE" b="1" dirty="0" smtClean="0"/>
              <a:t>schwanken</a:t>
            </a:r>
          </a:p>
        </p:txBody>
      </p:sp>
      <p:pic>
        <p:nvPicPr>
          <p:cNvPr id="10243" name="Picture 3" descr="http://images2.wikia.nocookie.net/__cb20090429161102/starwars/images/3/3b/B1_YCDS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938" y="2412136"/>
            <a:ext cx="1639382" cy="1879910"/>
          </a:xfrm>
          <a:prstGeom prst="rect">
            <a:avLst/>
          </a:prstGeom>
          <a:noFill/>
        </p:spPr>
      </p:pic>
      <p:pic>
        <p:nvPicPr>
          <p:cNvPr id="10247" name="Picture 7" descr="http://www.tutikepek.eoldal.hu/img/mid/238/droidika--harci-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6142" y="2396324"/>
            <a:ext cx="1493139" cy="2087672"/>
          </a:xfrm>
          <a:prstGeom prst="rect">
            <a:avLst/>
          </a:prstGeom>
          <a:noFill/>
        </p:spPr>
      </p:pic>
      <p:pic>
        <p:nvPicPr>
          <p:cNvPr id="13" name="Grafik 12" descr="41IXITCtVwL._SL500_AA300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312" y="2428692"/>
            <a:ext cx="1921008" cy="1921008"/>
          </a:xfrm>
          <a:prstGeom prst="rect">
            <a:avLst/>
          </a:prstGeom>
        </p:spPr>
      </p:pic>
      <p:pic>
        <p:nvPicPr>
          <p:cNvPr id="18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2545693"/>
            <a:ext cx="560432" cy="576000"/>
          </a:xfrm>
          <a:prstGeom prst="rect">
            <a:avLst/>
          </a:prstGeom>
          <a:noFill/>
        </p:spPr>
      </p:pic>
      <p:pic>
        <p:nvPicPr>
          <p:cNvPr id="21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705785"/>
            <a:ext cx="560432" cy="576000"/>
          </a:xfrm>
          <a:prstGeom prst="rect">
            <a:avLst/>
          </a:prstGeom>
          <a:noFill/>
        </p:spPr>
      </p:pic>
      <p:pic>
        <p:nvPicPr>
          <p:cNvPr id="22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121693"/>
            <a:ext cx="560432" cy="576000"/>
          </a:xfrm>
          <a:prstGeom prst="rect">
            <a:avLst/>
          </a:prstGeom>
          <a:noFill/>
        </p:spPr>
      </p:pic>
      <p:pic>
        <p:nvPicPr>
          <p:cNvPr id="23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2545693"/>
            <a:ext cx="560432" cy="576000"/>
          </a:xfrm>
          <a:prstGeom prst="rect">
            <a:avLst/>
          </a:prstGeom>
          <a:noFill/>
        </p:spPr>
      </p:pic>
      <p:pic>
        <p:nvPicPr>
          <p:cNvPr id="24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3129785"/>
            <a:ext cx="560432" cy="576000"/>
          </a:xfrm>
          <a:prstGeom prst="rect">
            <a:avLst/>
          </a:prstGeom>
          <a:noFill/>
        </p:spPr>
      </p:pic>
      <p:pic>
        <p:nvPicPr>
          <p:cNvPr id="25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096" y="2553785"/>
            <a:ext cx="560432" cy="576000"/>
          </a:xfrm>
          <a:prstGeom prst="rect">
            <a:avLst/>
          </a:prstGeom>
          <a:noFill/>
        </p:spPr>
      </p:pic>
      <p:sp>
        <p:nvSpPr>
          <p:cNvPr id="26" name="Textfeld 25"/>
          <p:cNvSpPr txBox="1"/>
          <p:nvPr/>
        </p:nvSpPr>
        <p:spPr>
          <a:xfrm>
            <a:off x="36414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>
                <a:solidFill>
                  <a:schemeClr val="accent3"/>
                </a:solidFill>
              </a:rPr>
              <a:t>R2D2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64142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3252998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6124322" y="2420600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252998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Kampfdroide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12432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Droideka</a:t>
            </a:r>
            <a:endParaRPr lang="de-DE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Preisschwankungen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75129" y="2214563"/>
            <a:ext cx="9144000" cy="43545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durch Konjunkturverlauf (Raumschiffnachfrage &amp; Personalkosten)</a:t>
            </a:r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endParaRPr lang="de-DE" b="1" dirty="0" smtClean="0"/>
          </a:p>
          <a:p>
            <a:pPr marL="457200" indent="-457200">
              <a:buFont typeface="+mj-lt"/>
              <a:buAutoNum type="arabicPeriod"/>
            </a:pPr>
            <a:r>
              <a:rPr lang="de-DE" b="1" dirty="0" smtClean="0"/>
              <a:t>durch Einkäufe der Unternehmen (Bauteilpreise)  </a:t>
            </a:r>
          </a:p>
          <a:p>
            <a:endParaRPr lang="de-DE" b="1" dirty="0" smtClean="0"/>
          </a:p>
        </p:txBody>
      </p:sp>
      <p:graphicFrame>
        <p:nvGraphicFramePr>
          <p:cNvPr id="9" name="Diagramm 8"/>
          <p:cNvGraphicFramePr/>
          <p:nvPr/>
        </p:nvGraphicFramePr>
        <p:xfrm>
          <a:off x="837219" y="2327181"/>
          <a:ext cx="6357937" cy="4530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6013719" y="3406747"/>
            <a:ext cx="2474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1"/>
                </a:solidFill>
              </a:rPr>
              <a:t>X-Wing</a:t>
            </a:r>
          </a:p>
          <a:p>
            <a:endParaRPr lang="de-DE" dirty="0" smtClean="0"/>
          </a:p>
          <a:p>
            <a:r>
              <a:rPr lang="de-DE" b="1" dirty="0" err="1" smtClean="0">
                <a:solidFill>
                  <a:schemeClr val="accent2"/>
                </a:solidFill>
              </a:rPr>
              <a:t>Correlian</a:t>
            </a:r>
            <a:r>
              <a:rPr lang="de-DE" b="1" dirty="0" smtClean="0">
                <a:solidFill>
                  <a:schemeClr val="accent2"/>
                </a:solidFill>
              </a:rPr>
              <a:t> Corvette</a:t>
            </a:r>
          </a:p>
          <a:p>
            <a:endParaRPr lang="de-DE" dirty="0" smtClean="0"/>
          </a:p>
          <a:p>
            <a:r>
              <a:rPr lang="de-DE" b="1" dirty="0" err="1" smtClean="0">
                <a:solidFill>
                  <a:schemeClr val="accent3"/>
                </a:solidFill>
              </a:rPr>
              <a:t>Millenium</a:t>
            </a:r>
            <a:r>
              <a:rPr lang="de-DE" b="1" dirty="0" smtClean="0">
                <a:solidFill>
                  <a:schemeClr val="accent3"/>
                </a:solidFill>
              </a:rPr>
              <a:t> Falke</a:t>
            </a:r>
            <a:endParaRPr lang="de-DE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6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Spielablauf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4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rGreg">
  <a:themeElements>
    <a:clrScheme name="Benutzerdefiniert 1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StarGreg.potx</Template>
  <TotalTime>0</TotalTime>
  <Words>464</Words>
  <Application>Microsoft Macintosh PowerPoint</Application>
  <PresentationFormat>Bildschirmpräsentation (4:3)</PresentationFormat>
  <Paragraphs>217</Paragraphs>
  <Slides>25</Slides>
  <Notes>10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StarGreg</vt:lpstr>
      <vt:lpstr>PowerPoint-Präsentation</vt:lpstr>
      <vt:lpstr>Star Greg</vt:lpstr>
      <vt:lpstr>Agenda</vt:lpstr>
      <vt:lpstr>Spielwelt</vt:lpstr>
      <vt:lpstr>Einblick in die Spielwelt</vt:lpstr>
      <vt:lpstr>Lager</vt:lpstr>
      <vt:lpstr>Personal </vt:lpstr>
      <vt:lpstr>Preisschwankungen</vt:lpstr>
      <vt:lpstr>Spielablauf</vt:lpstr>
      <vt:lpstr>Spielablauf</vt:lpstr>
      <vt:lpstr>UseCase Diagramm</vt:lpstr>
      <vt:lpstr>UseCase Diagramm</vt:lpstr>
      <vt:lpstr>UseCase Diagramm</vt:lpstr>
      <vt:lpstr>Mockups</vt:lpstr>
      <vt:lpstr>PowerPoint-Präsentation</vt:lpstr>
      <vt:lpstr>PowerPoint-Präsentation</vt:lpstr>
      <vt:lpstr>PowerPoint-Präsentation</vt:lpstr>
      <vt:lpstr>Fachkonzept</vt:lpstr>
      <vt:lpstr>Entwurfsphase</vt:lpstr>
      <vt:lpstr>Implementierung</vt:lpstr>
      <vt:lpstr>jUnit</vt:lpstr>
      <vt:lpstr>jUnit</vt:lpstr>
      <vt:lpstr>jUnit</vt:lpstr>
      <vt:lpstr>jUnit</vt:lpstr>
      <vt:lpstr>Vielen Dank für Eure Aufmerksamkeit!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Greg</dc:title>
  <dc:creator>Julia Lakatos</dc:creator>
  <cp:lastModifiedBy>Julia Lakatos</cp:lastModifiedBy>
  <cp:revision>35</cp:revision>
  <dcterms:created xsi:type="dcterms:W3CDTF">2011-10-28T09:45:02Z</dcterms:created>
  <dcterms:modified xsi:type="dcterms:W3CDTF">2011-11-13T18:35:00Z</dcterms:modified>
</cp:coreProperties>
</file>